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76" r:id="rId2"/>
  </p:sldMasterIdLst>
  <p:notesMasterIdLst>
    <p:notesMasterId r:id="rId9"/>
  </p:notesMasterIdLst>
  <p:sldIdLst>
    <p:sldId id="849" r:id="rId3"/>
    <p:sldId id="844" r:id="rId4"/>
    <p:sldId id="845" r:id="rId5"/>
    <p:sldId id="846" r:id="rId6"/>
    <p:sldId id="847" r:id="rId7"/>
    <p:sldId id="848" r:id="rId8"/>
  </p:sldIdLst>
  <p:sldSz cx="9144000" cy="5143500" type="screen16x9"/>
  <p:notesSz cx="6858000" cy="9144000"/>
  <p:embeddedFontLst>
    <p:embeddedFont>
      <p:font typeface="Source Sans Pro" panose="020B0503030403020204" pitchFamily="34" charset="0"/>
      <p:regular r:id="rId10"/>
      <p:bold r:id="rId11"/>
      <p:italic r:id="rId12"/>
      <p:boldItalic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go="http://customooxmlschemas.google.com/" r:id="rId90" roundtripDataSignature="AMtx7mg85TIpryK3ec6DvY+9dlXNndL1nQ=="/>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8E0A3"/>
    <a:srgbClr val="3A80BA"/>
    <a:srgbClr val="2C6537"/>
    <a:srgbClr val="D4DA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E62C47F-80EF-4897-A1CF-46FD5EA7E9E3}">
  <a:tblStyle styleId="{5E62C47F-80EF-4897-A1CF-46FD5EA7E9E3}"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85714" autoAdjust="0"/>
  </p:normalViewPr>
  <p:slideViewPr>
    <p:cSldViewPr snapToGrid="0" snapToObjects="1">
      <p:cViewPr varScale="1">
        <p:scale>
          <a:sx n="84" d="100"/>
          <a:sy n="84" d="100"/>
        </p:scale>
        <p:origin x="1140" y="72"/>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font" Target="fonts/font4.fntdata"/><Relationship Id="rId9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font" Target="fonts/font3.fntdata"/><Relationship Id="rId92" Type="http://schemas.openxmlformats.org/officeDocument/2006/relationships/viewProps" Target="viewProps.xml"/><Relationship Id="rId2" Type="http://schemas.openxmlformats.org/officeDocument/2006/relationships/slideMaster" Target="slideMasters/slideMaster2.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font" Target="fonts/font2.fntdata"/><Relationship Id="rId5" Type="http://schemas.openxmlformats.org/officeDocument/2006/relationships/slide" Target="slides/slide3.xml"/><Relationship Id="rId90" Type="http://customschemas.google.com/relationships/presentationmetadata" Target="metadata"/><Relationship Id="rId10" Type="http://schemas.openxmlformats.org/officeDocument/2006/relationships/font" Target="fonts/font1.fntdata"/><Relationship Id="rId9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346442295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notes 2"/>
          <p:cNvSpPr>
            <a:spLocks noGrp="1"/>
          </p:cNvSpPr>
          <p:nvPr>
            <p:ph type="body" idx="1"/>
          </p:nvPr>
        </p:nvSpPr>
        <p:spPr/>
        <p:txBody>
          <a:bodyPr/>
          <a:lstStyle/>
          <a:p>
            <a:pPr marL="139700" indent="0">
              <a:buNone/>
            </a:pPr>
            <a:r>
              <a:rPr lang="fr-FR" dirty="0"/>
              <a:t>Contrat / convention : comment faire pour qu’il soit mixte avec une partie qui engage l’agriculteur vis-à-vis de la DDT-Etat et une partie qui engage l’agri vis-à-vis de l’opérateur</a:t>
            </a:r>
          </a:p>
        </p:txBody>
      </p:sp>
    </p:spTree>
    <p:extLst>
      <p:ext uri="{BB962C8B-B14F-4D97-AF65-F5344CB8AC3E}">
        <p14:creationId xmlns:p14="http://schemas.microsoft.com/office/powerpoint/2010/main" val="360162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notes 2"/>
          <p:cNvSpPr>
            <a:spLocks noGrp="1"/>
          </p:cNvSpPr>
          <p:nvPr>
            <p:ph type="body" idx="1"/>
          </p:nvPr>
        </p:nvSpPr>
        <p:spPr/>
        <p:txBody>
          <a:bodyPr/>
          <a:lstStyle/>
          <a:p>
            <a:pPr marL="139700" indent="0">
              <a:buNone/>
            </a:pPr>
            <a:r>
              <a:rPr lang="fr-FR" dirty="0"/>
              <a:t>PH : il faut que le pépiniériste envoie chacune des factures aux agriculteurs.  Et idem pour les travaux. L’opérateur organise collectivement la réception des plants, des </a:t>
            </a:r>
            <a:r>
              <a:rPr lang="fr-FR" dirty="0" err="1"/>
              <a:t>founitures</a:t>
            </a:r>
            <a:r>
              <a:rPr lang="fr-FR" dirty="0"/>
              <a:t>, </a:t>
            </a:r>
            <a:r>
              <a:rPr lang="fr-FR" dirty="0" err="1"/>
              <a:t>etc</a:t>
            </a:r>
            <a:r>
              <a:rPr lang="fr-FR" dirty="0"/>
              <a:t> – ça a un coût, il faut que ça puisse être pris en compte.</a:t>
            </a:r>
          </a:p>
          <a:p>
            <a:pPr marL="139700" indent="0">
              <a:buNone/>
            </a:pPr>
            <a:endParaRPr lang="fr-FR" dirty="0"/>
          </a:p>
          <a:p>
            <a:pPr marL="139700" indent="0">
              <a:buNone/>
            </a:pPr>
            <a:r>
              <a:rPr lang="fr-FR" dirty="0"/>
              <a:t>NH : favorable aussi à ce que la facturation soit directe et ne transite pas par l’opérateur. Pour les travaux, c’est important que ce soit l’agriculteur qui fasse les travaux de préparation du sol, etc. </a:t>
            </a:r>
          </a:p>
          <a:p>
            <a:pPr marL="139700" indent="0">
              <a:buNone/>
            </a:pPr>
            <a:endParaRPr lang="fr-FR" dirty="0"/>
          </a:p>
          <a:p>
            <a:pPr marL="139700" indent="0">
              <a:buNone/>
            </a:pPr>
            <a:r>
              <a:rPr lang="fr-FR" dirty="0"/>
              <a:t>CS : idem. On n’est pas secrétaire, on n’est pas banque. </a:t>
            </a:r>
          </a:p>
          <a:p>
            <a:pPr marL="139700" indent="0">
              <a:buNone/>
            </a:pPr>
            <a:endParaRPr lang="fr-FR" dirty="0"/>
          </a:p>
          <a:p>
            <a:pPr marL="139700" indent="0">
              <a:buNone/>
            </a:pPr>
            <a:r>
              <a:rPr lang="fr-FR" dirty="0"/>
              <a:t>OC : Que fait-on dans le cas où l’opérateur est aussi entrepreneurs de travaux : il y aurait deux factures différentes. Proposer les deux formules. L’agriculteur pourrait payer la totalité </a:t>
            </a:r>
          </a:p>
        </p:txBody>
      </p:sp>
    </p:spTree>
    <p:extLst>
      <p:ext uri="{BB962C8B-B14F-4D97-AF65-F5344CB8AC3E}">
        <p14:creationId xmlns:p14="http://schemas.microsoft.com/office/powerpoint/2010/main" val="41006312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notes 2"/>
          <p:cNvSpPr>
            <a:spLocks noGrp="1"/>
          </p:cNvSpPr>
          <p:nvPr>
            <p:ph type="body" idx="1"/>
          </p:nvPr>
        </p:nvSpPr>
        <p:spPr/>
        <p:txBody>
          <a:bodyPr/>
          <a:lstStyle/>
          <a:p>
            <a:pPr marL="139700" indent="0">
              <a:buNone/>
            </a:pPr>
            <a:endParaRPr lang="fr-FR" dirty="0"/>
          </a:p>
        </p:txBody>
      </p:sp>
    </p:spTree>
    <p:extLst>
      <p:ext uri="{BB962C8B-B14F-4D97-AF65-F5344CB8AC3E}">
        <p14:creationId xmlns:p14="http://schemas.microsoft.com/office/powerpoint/2010/main" val="1415718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Quote">
  <p:cSld name="TITLE_1_1">
    <p:spTree>
      <p:nvGrpSpPr>
        <p:cNvPr id="1" name="Shape 38"/>
        <p:cNvGrpSpPr/>
        <p:nvPr/>
      </p:nvGrpSpPr>
      <p:grpSpPr>
        <a:xfrm>
          <a:off x="0" y="0"/>
          <a:ext cx="0" cy="0"/>
          <a:chOff x="0" y="0"/>
          <a:chExt cx="0" cy="0"/>
        </a:xfrm>
      </p:grpSpPr>
      <p:sp>
        <p:nvSpPr>
          <p:cNvPr id="39" name="Google Shape;39;p33"/>
          <p:cNvSpPr/>
          <p:nvPr/>
        </p:nvSpPr>
        <p:spPr>
          <a:xfrm>
            <a:off x="0" y="-9750"/>
            <a:ext cx="7726800" cy="51630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 name="Google Shape;40;p33"/>
          <p:cNvSpPr txBox="1">
            <a:spLocks noGrp="1"/>
          </p:cNvSpPr>
          <p:nvPr>
            <p:ph type="body" idx="1"/>
          </p:nvPr>
        </p:nvSpPr>
        <p:spPr>
          <a:xfrm>
            <a:off x="1261050" y="1058150"/>
            <a:ext cx="5404500" cy="2744400"/>
          </a:xfrm>
          <a:prstGeom prst="rect">
            <a:avLst/>
          </a:prstGeom>
          <a:noFill/>
          <a:ln>
            <a:noFill/>
          </a:ln>
        </p:spPr>
        <p:txBody>
          <a:bodyPr spcFirstLastPara="1" wrap="square" lIns="91425" tIns="91425" rIns="91425" bIns="91425" anchor="t" anchorCtr="0">
            <a:noAutofit/>
          </a:bodyPr>
          <a:lstStyle>
            <a:lvl1pPr marL="457200" lvl="0" indent="-419100" algn="l" rtl="0">
              <a:lnSpc>
                <a:spcPct val="100000"/>
              </a:lnSpc>
              <a:spcBef>
                <a:spcPts val="600"/>
              </a:spcBef>
              <a:spcAft>
                <a:spcPts val="0"/>
              </a:spcAft>
              <a:buClr>
                <a:srgbClr val="FFFFFF"/>
              </a:buClr>
              <a:buSzPts val="3000"/>
              <a:buChar char="▪"/>
              <a:defRPr sz="3000" i="1">
                <a:solidFill>
                  <a:srgbClr val="FFFFFF"/>
                </a:solidFill>
              </a:defRPr>
            </a:lvl1pPr>
            <a:lvl2pPr marL="914400" lvl="1" indent="-419100" algn="l" rtl="0">
              <a:lnSpc>
                <a:spcPct val="100000"/>
              </a:lnSpc>
              <a:spcBef>
                <a:spcPts val="0"/>
              </a:spcBef>
              <a:spcAft>
                <a:spcPts val="0"/>
              </a:spcAft>
              <a:buClr>
                <a:srgbClr val="FFFFFF"/>
              </a:buClr>
              <a:buSzPts val="3000"/>
              <a:buChar char="▫"/>
              <a:defRPr sz="3000" i="1">
                <a:solidFill>
                  <a:srgbClr val="FFFFFF"/>
                </a:solidFill>
              </a:defRPr>
            </a:lvl2pPr>
            <a:lvl3pPr marL="1371600" lvl="2" indent="-419100" algn="l" rtl="0">
              <a:lnSpc>
                <a:spcPct val="100000"/>
              </a:lnSpc>
              <a:spcBef>
                <a:spcPts val="0"/>
              </a:spcBef>
              <a:spcAft>
                <a:spcPts val="0"/>
              </a:spcAft>
              <a:buClr>
                <a:srgbClr val="FFFFFF"/>
              </a:buClr>
              <a:buSzPts val="3000"/>
              <a:buChar char="▸"/>
              <a:defRPr sz="3000" i="1">
                <a:solidFill>
                  <a:srgbClr val="FFFFFF"/>
                </a:solidFill>
              </a:defRPr>
            </a:lvl3pPr>
            <a:lvl4pPr marL="1828800" lvl="3" indent="-419100" algn="l" rtl="0">
              <a:lnSpc>
                <a:spcPct val="100000"/>
              </a:lnSpc>
              <a:spcBef>
                <a:spcPts val="0"/>
              </a:spcBef>
              <a:spcAft>
                <a:spcPts val="0"/>
              </a:spcAft>
              <a:buClr>
                <a:srgbClr val="FFFFFF"/>
              </a:buClr>
              <a:buSzPts val="3000"/>
              <a:buChar char="▹"/>
              <a:defRPr sz="3000" i="1">
                <a:solidFill>
                  <a:srgbClr val="FFFFFF"/>
                </a:solidFill>
              </a:defRPr>
            </a:lvl4pPr>
            <a:lvl5pPr marL="2286000" lvl="4" indent="-419100" algn="l" rtl="0">
              <a:lnSpc>
                <a:spcPct val="100000"/>
              </a:lnSpc>
              <a:spcBef>
                <a:spcPts val="0"/>
              </a:spcBef>
              <a:spcAft>
                <a:spcPts val="0"/>
              </a:spcAft>
              <a:buClr>
                <a:srgbClr val="FFFFFF"/>
              </a:buClr>
              <a:buSzPts val="3000"/>
              <a:buChar char="▹"/>
              <a:defRPr sz="3000" i="1">
                <a:solidFill>
                  <a:srgbClr val="FFFFFF"/>
                </a:solidFill>
              </a:defRPr>
            </a:lvl5pPr>
            <a:lvl6pPr marL="2743200" lvl="5" indent="-419100" algn="l" rtl="0">
              <a:lnSpc>
                <a:spcPct val="100000"/>
              </a:lnSpc>
              <a:spcBef>
                <a:spcPts val="0"/>
              </a:spcBef>
              <a:spcAft>
                <a:spcPts val="0"/>
              </a:spcAft>
              <a:buClr>
                <a:srgbClr val="FFFFFF"/>
              </a:buClr>
              <a:buSzPts val="3000"/>
              <a:buChar char="▹"/>
              <a:defRPr sz="3000" i="1">
                <a:solidFill>
                  <a:srgbClr val="FFFFFF"/>
                </a:solidFill>
              </a:defRPr>
            </a:lvl6pPr>
            <a:lvl7pPr marL="3200400" lvl="6" indent="-419100" algn="l" rtl="0">
              <a:lnSpc>
                <a:spcPct val="100000"/>
              </a:lnSpc>
              <a:spcBef>
                <a:spcPts val="0"/>
              </a:spcBef>
              <a:spcAft>
                <a:spcPts val="0"/>
              </a:spcAft>
              <a:buClr>
                <a:srgbClr val="FFFFFF"/>
              </a:buClr>
              <a:buSzPts val="3000"/>
              <a:buChar char="▹"/>
              <a:defRPr sz="3000" i="1">
                <a:solidFill>
                  <a:srgbClr val="FFFFFF"/>
                </a:solidFill>
              </a:defRPr>
            </a:lvl7pPr>
            <a:lvl8pPr marL="3657600" lvl="7" indent="-419100" algn="l" rtl="0">
              <a:lnSpc>
                <a:spcPct val="100000"/>
              </a:lnSpc>
              <a:spcBef>
                <a:spcPts val="0"/>
              </a:spcBef>
              <a:spcAft>
                <a:spcPts val="0"/>
              </a:spcAft>
              <a:buClr>
                <a:srgbClr val="FFFFFF"/>
              </a:buClr>
              <a:buSzPts val="3000"/>
              <a:buChar char="▹"/>
              <a:defRPr sz="3000" i="1">
                <a:solidFill>
                  <a:srgbClr val="FFFFFF"/>
                </a:solidFill>
              </a:defRPr>
            </a:lvl8pPr>
            <a:lvl9pPr marL="4114800" lvl="8" indent="-419100" algn="l" rtl="0">
              <a:lnSpc>
                <a:spcPct val="100000"/>
              </a:lnSpc>
              <a:spcBef>
                <a:spcPts val="0"/>
              </a:spcBef>
              <a:spcAft>
                <a:spcPts val="0"/>
              </a:spcAft>
              <a:buClr>
                <a:srgbClr val="FFFFFF"/>
              </a:buClr>
              <a:buSzPts val="3000"/>
              <a:buChar char="▹"/>
              <a:defRPr sz="3000" i="1">
                <a:solidFill>
                  <a:srgbClr val="FFFFFF"/>
                </a:solidFill>
              </a:defRPr>
            </a:lvl9pPr>
          </a:lstStyle>
          <a:p>
            <a:endParaRPr/>
          </a:p>
        </p:txBody>
      </p:sp>
      <p:sp>
        <p:nvSpPr>
          <p:cNvPr id="41" name="Google Shape;41;p33"/>
          <p:cNvSpPr txBox="1"/>
          <p:nvPr/>
        </p:nvSpPr>
        <p:spPr>
          <a:xfrm>
            <a:off x="439873" y="742344"/>
            <a:ext cx="1957200" cy="653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9600"/>
              <a:buFont typeface="Arial"/>
              <a:buNone/>
            </a:pPr>
            <a:r>
              <a:rPr lang="en" sz="9600" b="1" i="0" u="none" strike="noStrike" cap="none">
                <a:solidFill>
                  <a:srgbClr val="FFFFFF"/>
                </a:solidFill>
                <a:latin typeface="Arial"/>
                <a:ea typeface="Arial"/>
                <a:cs typeface="Arial"/>
                <a:sym typeface="Arial"/>
              </a:rPr>
              <a:t>“</a:t>
            </a:r>
            <a:endParaRPr sz="9600" b="1" i="0" u="none" strike="noStrike" cap="none">
              <a:solidFill>
                <a:srgbClr val="FFFFFF"/>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738000"/>
            <a:ext cx="9144000" cy="4406400"/>
          </a:xfrm>
          <a:solidFill>
            <a:schemeClr val="bg1">
              <a:lumMod val="85000"/>
            </a:schemeClr>
          </a:solidFill>
        </p:spPr>
        <p:txBody>
          <a:bodyPr tIns="1080000" anchor="ctr" anchorCtr="0"/>
          <a:lstStyle>
            <a:lvl1pPr algn="ctr">
              <a:defRPr cap="all" baseline="0"/>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2" name="Titre 1"/>
          <p:cNvSpPr>
            <a:spLocks noGrp="1"/>
          </p:cNvSpPr>
          <p:nvPr>
            <p:ph type="title" hasCustomPrompt="1"/>
          </p:nvPr>
        </p:nvSpPr>
        <p:spPr bwMode="gray">
          <a:xfrm>
            <a:off x="359999" y="738000"/>
            <a:ext cx="8424000" cy="40464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lIns="0" bIns="360000" anchor="ctr" anchorCtr="0"/>
          <a:lstStyle>
            <a:lvl1pPr marL="396000" indent="-396000">
              <a:buFont typeface="+mj-lt"/>
              <a:buAutoNum type="arabicPeriod"/>
              <a:defRPr sz="3250"/>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p>
            <a:r>
              <a:rPr lang="fr-FR" dirty="0"/>
              <a:t>Direction Générale de la Performance économique et environnementale des Entreprises - DGPE</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1316331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p>
            <a:r>
              <a:rPr lang="fr-FR" dirty="0"/>
              <a:t>Direction Générale de la Performance économique et environnementale des Entreprises - DGPE</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0" name="Espace réservé du texte 9"/>
          <p:cNvSpPr>
            <a:spLocks noGrp="1"/>
          </p:cNvSpPr>
          <p:nvPr>
            <p:ph type="body" sz="quarter" idx="13" hasCustomPrompt="1"/>
          </p:nvPr>
        </p:nvSpPr>
        <p:spPr bwMode="gray">
          <a:xfrm>
            <a:off x="3312000" y="180000"/>
            <a:ext cx="5472000" cy="36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r>
              <a:rPr lang="fr-FR" dirty="0"/>
              <a:t>Titre</a:t>
            </a:r>
          </a:p>
          <a:p>
            <a:pPr lvl="1"/>
            <a:r>
              <a:rPr lang="fr-FR" dirty="0"/>
              <a:t>Sous-titre</a:t>
            </a:r>
          </a:p>
        </p:txBody>
      </p:sp>
      <p:sp>
        <p:nvSpPr>
          <p:cNvPr id="12" name="Espace réservé du texte 11"/>
          <p:cNvSpPr>
            <a:spLocks noGrp="1"/>
          </p:cNvSpPr>
          <p:nvPr>
            <p:ph type="body" sz="quarter" idx="14" hasCustomPrompt="1"/>
          </p:nvPr>
        </p:nvSpPr>
        <p:spPr bwMode="gray">
          <a:xfrm>
            <a:off x="359999"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3" name="Espace réservé du texte 11"/>
          <p:cNvSpPr>
            <a:spLocks noGrp="1"/>
          </p:cNvSpPr>
          <p:nvPr>
            <p:ph type="body" sz="quarter" idx="15" hasCustomPrompt="1"/>
          </p:nvPr>
        </p:nvSpPr>
        <p:spPr bwMode="gray">
          <a:xfrm>
            <a:off x="3312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p:cNvSpPr>
            <a:spLocks noGrp="1"/>
          </p:cNvSpPr>
          <p:nvPr>
            <p:ph type="body" sz="quarter" idx="16" hasCustomPrompt="1"/>
          </p:nvPr>
        </p:nvSpPr>
        <p:spPr bwMode="gray">
          <a:xfrm>
            <a:off x="6264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1997684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42"/>
        <p:cNvGrpSpPr/>
        <p:nvPr/>
      </p:nvGrpSpPr>
      <p:grpSpPr>
        <a:xfrm>
          <a:off x="0" y="0"/>
          <a:ext cx="0" cy="0"/>
          <a:chOff x="0" y="0"/>
          <a:chExt cx="0" cy="0"/>
        </a:xfrm>
      </p:grpSpPr>
      <p:sp>
        <p:nvSpPr>
          <p:cNvPr id="43" name="Google Shape;43;p34"/>
          <p:cNvSpPr txBox="1">
            <a:spLocks noGrp="1"/>
          </p:cNvSpPr>
          <p:nvPr>
            <p:ph type="title"/>
          </p:nvPr>
        </p:nvSpPr>
        <p:spPr>
          <a:xfrm>
            <a:off x="844425" y="422500"/>
            <a:ext cx="3226800" cy="857400"/>
          </a:xfrm>
          <a:prstGeom prst="rect">
            <a:avLst/>
          </a:prstGeom>
          <a:noFill/>
          <a:ln>
            <a:noFill/>
          </a:ln>
        </p:spPr>
        <p:txBody>
          <a:bodyPr spcFirstLastPara="1" wrap="square" lIns="91425" tIns="91425" rIns="91425" bIns="91425" anchor="t" anchorCtr="0">
            <a:noAutofit/>
          </a:bodyPr>
          <a:lstStyle>
            <a:lvl1pPr lvl="0" algn="l" rtl="0">
              <a:lnSpc>
                <a:spcPct val="100000"/>
              </a:lnSpc>
              <a:spcBef>
                <a:spcPts val="0"/>
              </a:spcBef>
              <a:spcAft>
                <a:spcPts val="0"/>
              </a:spcAft>
              <a:buSzPts val="2600"/>
              <a:buNone/>
              <a:defRPr/>
            </a:lvl1pPr>
            <a:lvl2pPr lvl="1" algn="l" rtl="0">
              <a:lnSpc>
                <a:spcPct val="100000"/>
              </a:lnSpc>
              <a:spcBef>
                <a:spcPts val="0"/>
              </a:spcBef>
              <a:spcAft>
                <a:spcPts val="0"/>
              </a:spcAft>
              <a:buSzPts val="2600"/>
              <a:buNone/>
              <a:defRPr/>
            </a:lvl2pPr>
            <a:lvl3pPr lvl="2" algn="l" rtl="0">
              <a:lnSpc>
                <a:spcPct val="100000"/>
              </a:lnSpc>
              <a:spcBef>
                <a:spcPts val="0"/>
              </a:spcBef>
              <a:spcAft>
                <a:spcPts val="0"/>
              </a:spcAft>
              <a:buSzPts val="2600"/>
              <a:buNone/>
              <a:defRPr/>
            </a:lvl3pPr>
            <a:lvl4pPr lvl="3" algn="l" rtl="0">
              <a:lnSpc>
                <a:spcPct val="100000"/>
              </a:lnSpc>
              <a:spcBef>
                <a:spcPts val="0"/>
              </a:spcBef>
              <a:spcAft>
                <a:spcPts val="0"/>
              </a:spcAft>
              <a:buSzPts val="2600"/>
              <a:buNone/>
              <a:defRPr/>
            </a:lvl4pPr>
            <a:lvl5pPr lvl="4" algn="l" rtl="0">
              <a:lnSpc>
                <a:spcPct val="100000"/>
              </a:lnSpc>
              <a:spcBef>
                <a:spcPts val="0"/>
              </a:spcBef>
              <a:spcAft>
                <a:spcPts val="0"/>
              </a:spcAft>
              <a:buSzPts val="2600"/>
              <a:buNone/>
              <a:defRPr/>
            </a:lvl5pPr>
            <a:lvl6pPr lvl="5" algn="l" rtl="0">
              <a:lnSpc>
                <a:spcPct val="100000"/>
              </a:lnSpc>
              <a:spcBef>
                <a:spcPts val="0"/>
              </a:spcBef>
              <a:spcAft>
                <a:spcPts val="0"/>
              </a:spcAft>
              <a:buSzPts val="2600"/>
              <a:buNone/>
              <a:defRPr/>
            </a:lvl6pPr>
            <a:lvl7pPr lvl="6" algn="l" rtl="0">
              <a:lnSpc>
                <a:spcPct val="100000"/>
              </a:lnSpc>
              <a:spcBef>
                <a:spcPts val="0"/>
              </a:spcBef>
              <a:spcAft>
                <a:spcPts val="0"/>
              </a:spcAft>
              <a:buSzPts val="2600"/>
              <a:buNone/>
              <a:defRPr/>
            </a:lvl7pPr>
            <a:lvl8pPr lvl="7" algn="l" rtl="0">
              <a:lnSpc>
                <a:spcPct val="100000"/>
              </a:lnSpc>
              <a:spcBef>
                <a:spcPts val="0"/>
              </a:spcBef>
              <a:spcAft>
                <a:spcPts val="0"/>
              </a:spcAft>
              <a:buSzPts val="2600"/>
              <a:buNone/>
              <a:defRPr/>
            </a:lvl8pPr>
            <a:lvl9pPr lvl="8" algn="l" rtl="0">
              <a:lnSpc>
                <a:spcPct val="100000"/>
              </a:lnSpc>
              <a:spcBef>
                <a:spcPts val="0"/>
              </a:spcBef>
              <a:spcAft>
                <a:spcPts val="0"/>
              </a:spcAft>
              <a:buSzPts val="2600"/>
              <a:buNone/>
              <a:defRPr/>
            </a:lvl9pPr>
          </a:lstStyle>
          <a:p>
            <a:endParaRPr/>
          </a:p>
        </p:txBody>
      </p:sp>
      <p:sp>
        <p:nvSpPr>
          <p:cNvPr id="44" name="Google Shape;44;p34"/>
          <p:cNvSpPr txBox="1">
            <a:spLocks noGrp="1"/>
          </p:cNvSpPr>
          <p:nvPr>
            <p:ph type="body" idx="1"/>
          </p:nvPr>
        </p:nvSpPr>
        <p:spPr>
          <a:xfrm>
            <a:off x="844425" y="1586325"/>
            <a:ext cx="5971500" cy="3148500"/>
          </a:xfrm>
          <a:prstGeom prst="rect">
            <a:avLst/>
          </a:prstGeom>
          <a:noFill/>
          <a:ln>
            <a:noFill/>
          </a:ln>
        </p:spPr>
        <p:txBody>
          <a:bodyPr spcFirstLastPara="1" wrap="square" lIns="91425" tIns="91425" rIns="91425" bIns="91425" anchor="t" anchorCtr="0">
            <a:noAutofit/>
          </a:bodyPr>
          <a:lstStyle>
            <a:lvl1pPr marL="457200" lvl="0" indent="-342900" algn="l" rtl="0">
              <a:lnSpc>
                <a:spcPct val="100000"/>
              </a:lnSpc>
              <a:spcBef>
                <a:spcPts val="600"/>
              </a:spcBef>
              <a:spcAft>
                <a:spcPts val="0"/>
              </a:spcAft>
              <a:buSzPts val="1800"/>
              <a:buChar char="▪"/>
              <a:defRPr/>
            </a:lvl1pPr>
            <a:lvl2pPr marL="914400" lvl="1" indent="-342900" algn="l" rtl="0">
              <a:lnSpc>
                <a:spcPct val="100000"/>
              </a:lnSpc>
              <a:spcBef>
                <a:spcPts val="0"/>
              </a:spcBef>
              <a:spcAft>
                <a:spcPts val="0"/>
              </a:spcAft>
              <a:buSzPts val="1800"/>
              <a:buChar char="▫"/>
              <a:defRPr/>
            </a:lvl2pPr>
            <a:lvl3pPr marL="1371600" lvl="2" indent="-342900" algn="l" rtl="0">
              <a:lnSpc>
                <a:spcPct val="100000"/>
              </a:lnSpc>
              <a:spcBef>
                <a:spcPts val="0"/>
              </a:spcBef>
              <a:spcAft>
                <a:spcPts val="0"/>
              </a:spcAft>
              <a:buSzPts val="1800"/>
              <a:buChar char="▸"/>
              <a:defRPr/>
            </a:lvl3pPr>
            <a:lvl4pPr marL="1828800" lvl="3" indent="-342900" algn="l" rtl="0">
              <a:lnSpc>
                <a:spcPct val="100000"/>
              </a:lnSpc>
              <a:spcBef>
                <a:spcPts val="0"/>
              </a:spcBef>
              <a:spcAft>
                <a:spcPts val="0"/>
              </a:spcAft>
              <a:buSzPts val="1800"/>
              <a:buChar char="▹"/>
              <a:defRPr/>
            </a:lvl4pPr>
            <a:lvl5pPr marL="2286000" lvl="4" indent="-342900" algn="l" rtl="0">
              <a:lnSpc>
                <a:spcPct val="100000"/>
              </a:lnSpc>
              <a:spcBef>
                <a:spcPts val="0"/>
              </a:spcBef>
              <a:spcAft>
                <a:spcPts val="0"/>
              </a:spcAft>
              <a:buSzPts val="1800"/>
              <a:buChar char="▹"/>
              <a:defRPr/>
            </a:lvl5pPr>
            <a:lvl6pPr marL="2743200" lvl="5" indent="-342900" algn="l" rtl="0">
              <a:lnSpc>
                <a:spcPct val="100000"/>
              </a:lnSpc>
              <a:spcBef>
                <a:spcPts val="0"/>
              </a:spcBef>
              <a:spcAft>
                <a:spcPts val="0"/>
              </a:spcAft>
              <a:buSzPts val="1800"/>
              <a:buChar char="▹"/>
              <a:defRPr/>
            </a:lvl6pPr>
            <a:lvl7pPr marL="3200400" lvl="6" indent="-342900" algn="l" rtl="0">
              <a:lnSpc>
                <a:spcPct val="100000"/>
              </a:lnSpc>
              <a:spcBef>
                <a:spcPts val="0"/>
              </a:spcBef>
              <a:spcAft>
                <a:spcPts val="0"/>
              </a:spcAft>
              <a:buSzPts val="1800"/>
              <a:buChar char="▹"/>
              <a:defRPr/>
            </a:lvl7pPr>
            <a:lvl8pPr marL="3657600" lvl="7" indent="-342900" algn="l" rtl="0">
              <a:lnSpc>
                <a:spcPct val="100000"/>
              </a:lnSpc>
              <a:spcBef>
                <a:spcPts val="0"/>
              </a:spcBef>
              <a:spcAft>
                <a:spcPts val="0"/>
              </a:spcAft>
              <a:buSzPts val="1800"/>
              <a:buChar char="▹"/>
              <a:defRPr/>
            </a:lvl8pPr>
            <a:lvl9pPr marL="4114800" lvl="8" indent="-342900" algn="l" rtl="0">
              <a:lnSpc>
                <a:spcPct val="100000"/>
              </a:lnSpc>
              <a:spcBef>
                <a:spcPts val="0"/>
              </a:spcBef>
              <a:spcAft>
                <a:spcPts val="0"/>
              </a:spcAft>
              <a:buSzPts val="1800"/>
              <a:buChar char="▹"/>
              <a:defRPr/>
            </a:lvl9pPr>
          </a:lstStyle>
          <a:p>
            <a:endParaRPr/>
          </a:p>
        </p:txBody>
      </p:sp>
      <p:sp>
        <p:nvSpPr>
          <p:cNvPr id="45" name="Google Shape;45;p34"/>
          <p:cNvSpPr/>
          <p:nvPr/>
        </p:nvSpPr>
        <p:spPr>
          <a:xfrm>
            <a:off x="579000" y="579000"/>
            <a:ext cx="54300" cy="675600"/>
          </a:xfrm>
          <a:prstGeom prst="rect">
            <a:avLst/>
          </a:prstGeom>
          <a:solidFill>
            <a:srgbClr val="FF004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6" name="Google Shape;46;p34"/>
          <p:cNvSpPr/>
          <p:nvPr/>
        </p:nvSpPr>
        <p:spPr>
          <a:xfrm>
            <a:off x="9089700" y="0"/>
            <a:ext cx="54300" cy="51435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47"/>
        <p:cNvGrpSpPr/>
        <p:nvPr/>
      </p:nvGrpSpPr>
      <p:grpSpPr>
        <a:xfrm>
          <a:off x="0" y="0"/>
          <a:ext cx="0" cy="0"/>
          <a:chOff x="0" y="0"/>
          <a:chExt cx="0" cy="0"/>
        </a:xfrm>
      </p:grpSpPr>
      <p:sp>
        <p:nvSpPr>
          <p:cNvPr id="48" name="Google Shape;48;p35"/>
          <p:cNvSpPr txBox="1">
            <a:spLocks noGrp="1"/>
          </p:cNvSpPr>
          <p:nvPr>
            <p:ph type="title"/>
          </p:nvPr>
        </p:nvSpPr>
        <p:spPr>
          <a:xfrm>
            <a:off x="844425" y="422500"/>
            <a:ext cx="3226800" cy="857400"/>
          </a:xfrm>
          <a:prstGeom prst="rect">
            <a:avLst/>
          </a:prstGeom>
          <a:noFill/>
          <a:ln>
            <a:noFill/>
          </a:ln>
        </p:spPr>
        <p:txBody>
          <a:bodyPr spcFirstLastPara="1" wrap="square" lIns="91425" tIns="91425" rIns="91425" bIns="91425" anchor="t" anchorCtr="0">
            <a:noAutofit/>
          </a:bodyPr>
          <a:lstStyle>
            <a:lvl1pPr lvl="0" algn="l" rtl="0">
              <a:lnSpc>
                <a:spcPct val="100000"/>
              </a:lnSpc>
              <a:spcBef>
                <a:spcPts val="0"/>
              </a:spcBef>
              <a:spcAft>
                <a:spcPts val="0"/>
              </a:spcAft>
              <a:buSzPts val="2600"/>
              <a:buNone/>
              <a:defRPr/>
            </a:lvl1pPr>
            <a:lvl2pPr lvl="1" algn="l" rtl="0">
              <a:lnSpc>
                <a:spcPct val="100000"/>
              </a:lnSpc>
              <a:spcBef>
                <a:spcPts val="0"/>
              </a:spcBef>
              <a:spcAft>
                <a:spcPts val="0"/>
              </a:spcAft>
              <a:buSzPts val="2600"/>
              <a:buNone/>
              <a:defRPr/>
            </a:lvl2pPr>
            <a:lvl3pPr lvl="2" algn="l" rtl="0">
              <a:lnSpc>
                <a:spcPct val="100000"/>
              </a:lnSpc>
              <a:spcBef>
                <a:spcPts val="0"/>
              </a:spcBef>
              <a:spcAft>
                <a:spcPts val="0"/>
              </a:spcAft>
              <a:buSzPts val="2600"/>
              <a:buNone/>
              <a:defRPr/>
            </a:lvl3pPr>
            <a:lvl4pPr lvl="3" algn="l" rtl="0">
              <a:lnSpc>
                <a:spcPct val="100000"/>
              </a:lnSpc>
              <a:spcBef>
                <a:spcPts val="0"/>
              </a:spcBef>
              <a:spcAft>
                <a:spcPts val="0"/>
              </a:spcAft>
              <a:buSzPts val="2600"/>
              <a:buNone/>
              <a:defRPr/>
            </a:lvl4pPr>
            <a:lvl5pPr lvl="4" algn="l" rtl="0">
              <a:lnSpc>
                <a:spcPct val="100000"/>
              </a:lnSpc>
              <a:spcBef>
                <a:spcPts val="0"/>
              </a:spcBef>
              <a:spcAft>
                <a:spcPts val="0"/>
              </a:spcAft>
              <a:buSzPts val="2600"/>
              <a:buNone/>
              <a:defRPr/>
            </a:lvl5pPr>
            <a:lvl6pPr lvl="5" algn="l" rtl="0">
              <a:lnSpc>
                <a:spcPct val="100000"/>
              </a:lnSpc>
              <a:spcBef>
                <a:spcPts val="0"/>
              </a:spcBef>
              <a:spcAft>
                <a:spcPts val="0"/>
              </a:spcAft>
              <a:buSzPts val="2600"/>
              <a:buNone/>
              <a:defRPr/>
            </a:lvl6pPr>
            <a:lvl7pPr lvl="6" algn="l" rtl="0">
              <a:lnSpc>
                <a:spcPct val="100000"/>
              </a:lnSpc>
              <a:spcBef>
                <a:spcPts val="0"/>
              </a:spcBef>
              <a:spcAft>
                <a:spcPts val="0"/>
              </a:spcAft>
              <a:buSzPts val="2600"/>
              <a:buNone/>
              <a:defRPr/>
            </a:lvl7pPr>
            <a:lvl8pPr lvl="7" algn="l" rtl="0">
              <a:lnSpc>
                <a:spcPct val="100000"/>
              </a:lnSpc>
              <a:spcBef>
                <a:spcPts val="0"/>
              </a:spcBef>
              <a:spcAft>
                <a:spcPts val="0"/>
              </a:spcAft>
              <a:buSzPts val="2600"/>
              <a:buNone/>
              <a:defRPr/>
            </a:lvl8pPr>
            <a:lvl9pPr lvl="8" algn="l" rtl="0">
              <a:lnSpc>
                <a:spcPct val="100000"/>
              </a:lnSpc>
              <a:spcBef>
                <a:spcPts val="0"/>
              </a:spcBef>
              <a:spcAft>
                <a:spcPts val="0"/>
              </a:spcAft>
              <a:buSzPts val="2600"/>
              <a:buNone/>
              <a:defRPr/>
            </a:lvl9pPr>
          </a:lstStyle>
          <a:p>
            <a:endParaRPr/>
          </a:p>
        </p:txBody>
      </p:sp>
      <p:sp>
        <p:nvSpPr>
          <p:cNvPr id="49" name="Google Shape;49;p35"/>
          <p:cNvSpPr txBox="1">
            <a:spLocks noGrp="1"/>
          </p:cNvSpPr>
          <p:nvPr>
            <p:ph type="body" idx="1"/>
          </p:nvPr>
        </p:nvSpPr>
        <p:spPr>
          <a:xfrm>
            <a:off x="844425" y="1584700"/>
            <a:ext cx="3267300" cy="3219000"/>
          </a:xfrm>
          <a:prstGeom prst="rect">
            <a:avLst/>
          </a:prstGeom>
          <a:noFill/>
          <a:ln>
            <a:noFill/>
          </a:ln>
        </p:spPr>
        <p:txBody>
          <a:bodyPr spcFirstLastPara="1" wrap="square" lIns="91425" tIns="91425" rIns="91425" bIns="91425" anchor="t" anchorCtr="0">
            <a:noAutofit/>
          </a:bodyPr>
          <a:lstStyle>
            <a:lvl1pPr marL="457200" lvl="0" indent="-342900" algn="l" rtl="0">
              <a:lnSpc>
                <a:spcPct val="100000"/>
              </a:lnSpc>
              <a:spcBef>
                <a:spcPts val="600"/>
              </a:spcBef>
              <a:spcAft>
                <a:spcPts val="0"/>
              </a:spcAft>
              <a:buSzPts val="1800"/>
              <a:buChar char="▪"/>
              <a:defRPr/>
            </a:lvl1pPr>
            <a:lvl2pPr marL="914400" lvl="1" indent="-342900" algn="l" rtl="0">
              <a:lnSpc>
                <a:spcPct val="100000"/>
              </a:lnSpc>
              <a:spcBef>
                <a:spcPts val="0"/>
              </a:spcBef>
              <a:spcAft>
                <a:spcPts val="0"/>
              </a:spcAft>
              <a:buSzPts val="1800"/>
              <a:buChar char="▫"/>
              <a:defRPr/>
            </a:lvl2pPr>
            <a:lvl3pPr marL="1371600" lvl="2" indent="-342900" algn="l" rtl="0">
              <a:lnSpc>
                <a:spcPct val="100000"/>
              </a:lnSpc>
              <a:spcBef>
                <a:spcPts val="0"/>
              </a:spcBef>
              <a:spcAft>
                <a:spcPts val="0"/>
              </a:spcAft>
              <a:buSzPts val="1800"/>
              <a:buChar char="▸"/>
              <a:defRPr/>
            </a:lvl3pPr>
            <a:lvl4pPr marL="1828800" lvl="3" indent="-342900" algn="l" rtl="0">
              <a:lnSpc>
                <a:spcPct val="100000"/>
              </a:lnSpc>
              <a:spcBef>
                <a:spcPts val="0"/>
              </a:spcBef>
              <a:spcAft>
                <a:spcPts val="0"/>
              </a:spcAft>
              <a:buSzPts val="1800"/>
              <a:buChar char="▹"/>
              <a:defRPr/>
            </a:lvl4pPr>
            <a:lvl5pPr marL="2286000" lvl="4" indent="-342900" algn="l" rtl="0">
              <a:lnSpc>
                <a:spcPct val="100000"/>
              </a:lnSpc>
              <a:spcBef>
                <a:spcPts val="0"/>
              </a:spcBef>
              <a:spcAft>
                <a:spcPts val="0"/>
              </a:spcAft>
              <a:buSzPts val="1800"/>
              <a:buChar char="▹"/>
              <a:defRPr/>
            </a:lvl5pPr>
            <a:lvl6pPr marL="2743200" lvl="5" indent="-342900" algn="l" rtl="0">
              <a:lnSpc>
                <a:spcPct val="100000"/>
              </a:lnSpc>
              <a:spcBef>
                <a:spcPts val="0"/>
              </a:spcBef>
              <a:spcAft>
                <a:spcPts val="0"/>
              </a:spcAft>
              <a:buSzPts val="1800"/>
              <a:buChar char="▹"/>
              <a:defRPr/>
            </a:lvl6pPr>
            <a:lvl7pPr marL="3200400" lvl="6" indent="-342900" algn="l" rtl="0">
              <a:lnSpc>
                <a:spcPct val="100000"/>
              </a:lnSpc>
              <a:spcBef>
                <a:spcPts val="0"/>
              </a:spcBef>
              <a:spcAft>
                <a:spcPts val="0"/>
              </a:spcAft>
              <a:buSzPts val="1800"/>
              <a:buChar char="▹"/>
              <a:defRPr/>
            </a:lvl7pPr>
            <a:lvl8pPr marL="3657600" lvl="7" indent="-342900" algn="l" rtl="0">
              <a:lnSpc>
                <a:spcPct val="100000"/>
              </a:lnSpc>
              <a:spcBef>
                <a:spcPts val="0"/>
              </a:spcBef>
              <a:spcAft>
                <a:spcPts val="0"/>
              </a:spcAft>
              <a:buSzPts val="1800"/>
              <a:buChar char="▹"/>
              <a:defRPr/>
            </a:lvl8pPr>
            <a:lvl9pPr marL="4114800" lvl="8" indent="-342900" algn="l" rtl="0">
              <a:lnSpc>
                <a:spcPct val="100000"/>
              </a:lnSpc>
              <a:spcBef>
                <a:spcPts val="0"/>
              </a:spcBef>
              <a:spcAft>
                <a:spcPts val="0"/>
              </a:spcAft>
              <a:buSzPts val="1800"/>
              <a:buChar char="▹"/>
              <a:defRPr/>
            </a:lvl9pPr>
          </a:lstStyle>
          <a:p>
            <a:endParaRPr/>
          </a:p>
        </p:txBody>
      </p:sp>
      <p:sp>
        <p:nvSpPr>
          <p:cNvPr id="50" name="Google Shape;50;p35"/>
          <p:cNvSpPr txBox="1">
            <a:spLocks noGrp="1"/>
          </p:cNvSpPr>
          <p:nvPr>
            <p:ph type="body" idx="2"/>
          </p:nvPr>
        </p:nvSpPr>
        <p:spPr>
          <a:xfrm>
            <a:off x="4308498" y="1584700"/>
            <a:ext cx="3267300" cy="3219000"/>
          </a:xfrm>
          <a:prstGeom prst="rect">
            <a:avLst/>
          </a:prstGeom>
          <a:noFill/>
          <a:ln>
            <a:noFill/>
          </a:ln>
        </p:spPr>
        <p:txBody>
          <a:bodyPr spcFirstLastPara="1" wrap="square" lIns="91425" tIns="91425" rIns="91425" bIns="91425" anchor="t" anchorCtr="0">
            <a:noAutofit/>
          </a:bodyPr>
          <a:lstStyle>
            <a:lvl1pPr marL="457200" lvl="0" indent="-342900" algn="l" rtl="0">
              <a:lnSpc>
                <a:spcPct val="100000"/>
              </a:lnSpc>
              <a:spcBef>
                <a:spcPts val="600"/>
              </a:spcBef>
              <a:spcAft>
                <a:spcPts val="0"/>
              </a:spcAft>
              <a:buSzPts val="1800"/>
              <a:buChar char="▪"/>
              <a:defRPr/>
            </a:lvl1pPr>
            <a:lvl2pPr marL="914400" lvl="1" indent="-342900" algn="l" rtl="0">
              <a:lnSpc>
                <a:spcPct val="100000"/>
              </a:lnSpc>
              <a:spcBef>
                <a:spcPts val="0"/>
              </a:spcBef>
              <a:spcAft>
                <a:spcPts val="0"/>
              </a:spcAft>
              <a:buSzPts val="1800"/>
              <a:buChar char="▫"/>
              <a:defRPr/>
            </a:lvl2pPr>
            <a:lvl3pPr marL="1371600" lvl="2" indent="-342900" algn="l" rtl="0">
              <a:lnSpc>
                <a:spcPct val="100000"/>
              </a:lnSpc>
              <a:spcBef>
                <a:spcPts val="0"/>
              </a:spcBef>
              <a:spcAft>
                <a:spcPts val="0"/>
              </a:spcAft>
              <a:buSzPts val="1800"/>
              <a:buChar char="▸"/>
              <a:defRPr/>
            </a:lvl3pPr>
            <a:lvl4pPr marL="1828800" lvl="3" indent="-342900" algn="l" rtl="0">
              <a:lnSpc>
                <a:spcPct val="100000"/>
              </a:lnSpc>
              <a:spcBef>
                <a:spcPts val="0"/>
              </a:spcBef>
              <a:spcAft>
                <a:spcPts val="0"/>
              </a:spcAft>
              <a:buSzPts val="1800"/>
              <a:buChar char="▹"/>
              <a:defRPr/>
            </a:lvl4pPr>
            <a:lvl5pPr marL="2286000" lvl="4" indent="-342900" algn="l" rtl="0">
              <a:lnSpc>
                <a:spcPct val="100000"/>
              </a:lnSpc>
              <a:spcBef>
                <a:spcPts val="0"/>
              </a:spcBef>
              <a:spcAft>
                <a:spcPts val="0"/>
              </a:spcAft>
              <a:buSzPts val="1800"/>
              <a:buChar char="▹"/>
              <a:defRPr/>
            </a:lvl5pPr>
            <a:lvl6pPr marL="2743200" lvl="5" indent="-342900" algn="l" rtl="0">
              <a:lnSpc>
                <a:spcPct val="100000"/>
              </a:lnSpc>
              <a:spcBef>
                <a:spcPts val="0"/>
              </a:spcBef>
              <a:spcAft>
                <a:spcPts val="0"/>
              </a:spcAft>
              <a:buSzPts val="1800"/>
              <a:buChar char="▹"/>
              <a:defRPr/>
            </a:lvl6pPr>
            <a:lvl7pPr marL="3200400" lvl="6" indent="-342900" algn="l" rtl="0">
              <a:lnSpc>
                <a:spcPct val="100000"/>
              </a:lnSpc>
              <a:spcBef>
                <a:spcPts val="0"/>
              </a:spcBef>
              <a:spcAft>
                <a:spcPts val="0"/>
              </a:spcAft>
              <a:buSzPts val="1800"/>
              <a:buChar char="▹"/>
              <a:defRPr/>
            </a:lvl7pPr>
            <a:lvl8pPr marL="3657600" lvl="7" indent="-342900" algn="l" rtl="0">
              <a:lnSpc>
                <a:spcPct val="100000"/>
              </a:lnSpc>
              <a:spcBef>
                <a:spcPts val="0"/>
              </a:spcBef>
              <a:spcAft>
                <a:spcPts val="0"/>
              </a:spcAft>
              <a:buSzPts val="1800"/>
              <a:buChar char="▹"/>
              <a:defRPr/>
            </a:lvl8pPr>
            <a:lvl9pPr marL="4114800" lvl="8" indent="-342900" algn="l" rtl="0">
              <a:lnSpc>
                <a:spcPct val="100000"/>
              </a:lnSpc>
              <a:spcBef>
                <a:spcPts val="0"/>
              </a:spcBef>
              <a:spcAft>
                <a:spcPts val="0"/>
              </a:spcAft>
              <a:buSzPts val="1800"/>
              <a:buChar char="▹"/>
              <a:defRPr/>
            </a:lvl9pPr>
          </a:lstStyle>
          <a:p>
            <a:endParaRPr/>
          </a:p>
        </p:txBody>
      </p:sp>
      <p:sp>
        <p:nvSpPr>
          <p:cNvPr id="51" name="Google Shape;51;p35"/>
          <p:cNvSpPr/>
          <p:nvPr/>
        </p:nvSpPr>
        <p:spPr>
          <a:xfrm>
            <a:off x="579000" y="579000"/>
            <a:ext cx="54300" cy="675600"/>
          </a:xfrm>
          <a:prstGeom prst="rect">
            <a:avLst/>
          </a:prstGeom>
          <a:solidFill>
            <a:srgbClr val="FF004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2" name="Google Shape;52;p35"/>
          <p:cNvSpPr/>
          <p:nvPr/>
        </p:nvSpPr>
        <p:spPr>
          <a:xfrm>
            <a:off x="9089700" y="0"/>
            <a:ext cx="54300" cy="51435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half">
  <p:cSld name="TITLE_ONLY_1_1">
    <p:spTree>
      <p:nvGrpSpPr>
        <p:cNvPr id="1" name="Shape 53"/>
        <p:cNvGrpSpPr/>
        <p:nvPr/>
      </p:nvGrpSpPr>
      <p:grpSpPr>
        <a:xfrm>
          <a:off x="0" y="0"/>
          <a:ext cx="0" cy="0"/>
          <a:chOff x="0" y="0"/>
          <a:chExt cx="0" cy="0"/>
        </a:xfrm>
      </p:grpSpPr>
      <p:sp>
        <p:nvSpPr>
          <p:cNvPr id="54" name="Google Shape;54;p36"/>
          <p:cNvSpPr/>
          <p:nvPr/>
        </p:nvSpPr>
        <p:spPr>
          <a:xfrm>
            <a:off x="0" y="0"/>
            <a:ext cx="4578000" cy="51435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 name="Google Shape;55;p36"/>
          <p:cNvSpPr txBox="1">
            <a:spLocks noGrp="1"/>
          </p:cNvSpPr>
          <p:nvPr>
            <p:ph type="title"/>
          </p:nvPr>
        </p:nvSpPr>
        <p:spPr>
          <a:xfrm>
            <a:off x="844425" y="422500"/>
            <a:ext cx="3226800" cy="857400"/>
          </a:xfrm>
          <a:prstGeom prst="rect">
            <a:avLst/>
          </a:prstGeom>
          <a:noFill/>
          <a:ln>
            <a:noFill/>
          </a:ln>
        </p:spPr>
        <p:txBody>
          <a:bodyPr spcFirstLastPara="1" wrap="square" lIns="91425" tIns="91425" rIns="91425" bIns="91425" anchor="t" anchorCtr="0">
            <a:noAutofit/>
          </a:bodyPr>
          <a:lstStyle>
            <a:lvl1pPr lvl="0" algn="l" rtl="0">
              <a:lnSpc>
                <a:spcPct val="100000"/>
              </a:lnSpc>
              <a:spcBef>
                <a:spcPts val="0"/>
              </a:spcBef>
              <a:spcAft>
                <a:spcPts val="0"/>
              </a:spcAft>
              <a:buClr>
                <a:srgbClr val="FFFFFF"/>
              </a:buClr>
              <a:buSzPts val="2600"/>
              <a:buNone/>
              <a:defRPr>
                <a:solidFill>
                  <a:srgbClr val="FFFFFF"/>
                </a:solidFill>
              </a:defRPr>
            </a:lvl1pPr>
            <a:lvl2pPr lvl="1" algn="l" rtl="0">
              <a:lnSpc>
                <a:spcPct val="100000"/>
              </a:lnSpc>
              <a:spcBef>
                <a:spcPts val="0"/>
              </a:spcBef>
              <a:spcAft>
                <a:spcPts val="0"/>
              </a:spcAft>
              <a:buClr>
                <a:srgbClr val="FFFFFF"/>
              </a:buClr>
              <a:buSzPts val="2600"/>
              <a:buNone/>
              <a:defRPr>
                <a:solidFill>
                  <a:srgbClr val="FFFFFF"/>
                </a:solidFill>
              </a:defRPr>
            </a:lvl2pPr>
            <a:lvl3pPr lvl="2" algn="l" rtl="0">
              <a:lnSpc>
                <a:spcPct val="100000"/>
              </a:lnSpc>
              <a:spcBef>
                <a:spcPts val="0"/>
              </a:spcBef>
              <a:spcAft>
                <a:spcPts val="0"/>
              </a:spcAft>
              <a:buClr>
                <a:srgbClr val="FFFFFF"/>
              </a:buClr>
              <a:buSzPts val="2600"/>
              <a:buNone/>
              <a:defRPr>
                <a:solidFill>
                  <a:srgbClr val="FFFFFF"/>
                </a:solidFill>
              </a:defRPr>
            </a:lvl3pPr>
            <a:lvl4pPr lvl="3" algn="l" rtl="0">
              <a:lnSpc>
                <a:spcPct val="100000"/>
              </a:lnSpc>
              <a:spcBef>
                <a:spcPts val="0"/>
              </a:spcBef>
              <a:spcAft>
                <a:spcPts val="0"/>
              </a:spcAft>
              <a:buClr>
                <a:srgbClr val="FFFFFF"/>
              </a:buClr>
              <a:buSzPts val="2600"/>
              <a:buNone/>
              <a:defRPr>
                <a:solidFill>
                  <a:srgbClr val="FFFFFF"/>
                </a:solidFill>
              </a:defRPr>
            </a:lvl4pPr>
            <a:lvl5pPr lvl="4" algn="l" rtl="0">
              <a:lnSpc>
                <a:spcPct val="100000"/>
              </a:lnSpc>
              <a:spcBef>
                <a:spcPts val="0"/>
              </a:spcBef>
              <a:spcAft>
                <a:spcPts val="0"/>
              </a:spcAft>
              <a:buClr>
                <a:srgbClr val="FFFFFF"/>
              </a:buClr>
              <a:buSzPts val="2600"/>
              <a:buNone/>
              <a:defRPr>
                <a:solidFill>
                  <a:srgbClr val="FFFFFF"/>
                </a:solidFill>
              </a:defRPr>
            </a:lvl5pPr>
            <a:lvl6pPr lvl="5" algn="l" rtl="0">
              <a:lnSpc>
                <a:spcPct val="100000"/>
              </a:lnSpc>
              <a:spcBef>
                <a:spcPts val="0"/>
              </a:spcBef>
              <a:spcAft>
                <a:spcPts val="0"/>
              </a:spcAft>
              <a:buClr>
                <a:srgbClr val="FFFFFF"/>
              </a:buClr>
              <a:buSzPts val="2600"/>
              <a:buNone/>
              <a:defRPr>
                <a:solidFill>
                  <a:srgbClr val="FFFFFF"/>
                </a:solidFill>
              </a:defRPr>
            </a:lvl6pPr>
            <a:lvl7pPr lvl="6" algn="l" rtl="0">
              <a:lnSpc>
                <a:spcPct val="100000"/>
              </a:lnSpc>
              <a:spcBef>
                <a:spcPts val="0"/>
              </a:spcBef>
              <a:spcAft>
                <a:spcPts val="0"/>
              </a:spcAft>
              <a:buClr>
                <a:srgbClr val="FFFFFF"/>
              </a:buClr>
              <a:buSzPts val="2600"/>
              <a:buNone/>
              <a:defRPr>
                <a:solidFill>
                  <a:srgbClr val="FFFFFF"/>
                </a:solidFill>
              </a:defRPr>
            </a:lvl7pPr>
            <a:lvl8pPr lvl="7" algn="l" rtl="0">
              <a:lnSpc>
                <a:spcPct val="100000"/>
              </a:lnSpc>
              <a:spcBef>
                <a:spcPts val="0"/>
              </a:spcBef>
              <a:spcAft>
                <a:spcPts val="0"/>
              </a:spcAft>
              <a:buClr>
                <a:srgbClr val="FFFFFF"/>
              </a:buClr>
              <a:buSzPts val="2600"/>
              <a:buNone/>
              <a:defRPr>
                <a:solidFill>
                  <a:srgbClr val="FFFFFF"/>
                </a:solidFill>
              </a:defRPr>
            </a:lvl8pPr>
            <a:lvl9pPr lvl="8" algn="l" rtl="0">
              <a:lnSpc>
                <a:spcPct val="100000"/>
              </a:lnSpc>
              <a:spcBef>
                <a:spcPts val="0"/>
              </a:spcBef>
              <a:spcAft>
                <a:spcPts val="0"/>
              </a:spcAft>
              <a:buClr>
                <a:srgbClr val="FFFFFF"/>
              </a:buClr>
              <a:buSzPts val="2600"/>
              <a:buNone/>
              <a:defRPr>
                <a:solidFill>
                  <a:srgbClr val="FFFFFF"/>
                </a:solidFill>
              </a:defRPr>
            </a:lvl9pPr>
          </a:lstStyle>
          <a:p>
            <a:endParaRPr/>
          </a:p>
        </p:txBody>
      </p:sp>
      <p:sp>
        <p:nvSpPr>
          <p:cNvPr id="56" name="Google Shape;56;p36"/>
          <p:cNvSpPr/>
          <p:nvPr/>
        </p:nvSpPr>
        <p:spPr>
          <a:xfrm>
            <a:off x="579000" y="579000"/>
            <a:ext cx="54300" cy="6756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FFFFFF"/>
              </a:solidFill>
              <a:latin typeface="Arial"/>
              <a:ea typeface="Arial"/>
              <a:cs typeface="Arial"/>
              <a:sym typeface="Arial"/>
            </a:endParaRPr>
          </a:p>
        </p:txBody>
      </p:sp>
      <p:sp>
        <p:nvSpPr>
          <p:cNvPr id="57" name="Google Shape;57;p36"/>
          <p:cNvSpPr/>
          <p:nvPr/>
        </p:nvSpPr>
        <p:spPr>
          <a:xfrm>
            <a:off x="9089700" y="0"/>
            <a:ext cx="54300" cy="5143500"/>
          </a:xfrm>
          <a:prstGeom prst="rect">
            <a:avLst/>
          </a:prstGeom>
          <a:solidFill>
            <a:srgbClr val="FF004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8"/>
        <p:cNvGrpSpPr/>
        <p:nvPr/>
      </p:nvGrpSpPr>
      <p:grpSpPr>
        <a:xfrm>
          <a:off x="0" y="0"/>
          <a:ext cx="0" cy="0"/>
          <a:chOff x="0" y="0"/>
          <a:chExt cx="0" cy="0"/>
        </a:xfrm>
      </p:grpSpPr>
      <p:sp>
        <p:nvSpPr>
          <p:cNvPr id="59" name="Google Shape;59;p37"/>
          <p:cNvSpPr txBox="1">
            <a:spLocks noGrp="1"/>
          </p:cNvSpPr>
          <p:nvPr>
            <p:ph type="body" idx="1"/>
          </p:nvPr>
        </p:nvSpPr>
        <p:spPr>
          <a:xfrm>
            <a:off x="633300" y="4285675"/>
            <a:ext cx="8053500" cy="519600"/>
          </a:xfrm>
          <a:prstGeom prst="rect">
            <a:avLst/>
          </a:prstGeom>
          <a:noFill/>
          <a:ln>
            <a:noFill/>
          </a:ln>
        </p:spPr>
        <p:txBody>
          <a:bodyPr spcFirstLastPara="1" wrap="square" lIns="91425" tIns="91425" rIns="91425" bIns="91425" anchor="t" anchorCtr="0">
            <a:noAutofit/>
          </a:bodyPr>
          <a:lstStyle>
            <a:lvl1pPr marL="457200" lvl="0" indent="-228600" algn="l" rtl="0">
              <a:lnSpc>
                <a:spcPct val="100000"/>
              </a:lnSpc>
              <a:spcBef>
                <a:spcPts val="360"/>
              </a:spcBef>
              <a:spcAft>
                <a:spcPts val="0"/>
              </a:spcAft>
              <a:buSzPts val="1400"/>
              <a:buNone/>
              <a:defRPr sz="1400"/>
            </a:lvl1pPr>
          </a:lstStyle>
          <a:p>
            <a:endParaRPr/>
          </a:p>
        </p:txBody>
      </p:sp>
      <p:sp>
        <p:nvSpPr>
          <p:cNvPr id="60" name="Google Shape;60;p37"/>
          <p:cNvSpPr/>
          <p:nvPr/>
        </p:nvSpPr>
        <p:spPr>
          <a:xfrm>
            <a:off x="579000" y="4467900"/>
            <a:ext cx="54300" cy="6756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1" name="Google Shape;61;p37"/>
          <p:cNvSpPr/>
          <p:nvPr/>
        </p:nvSpPr>
        <p:spPr>
          <a:xfrm>
            <a:off x="9089700" y="0"/>
            <a:ext cx="54300" cy="51435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07F2E07-9459-41A7-9BB0-764C2F8C16D4}"/>
              </a:ext>
            </a:extLst>
          </p:cNvPr>
          <p:cNvSpPr>
            <a:spLocks noGrp="1"/>
          </p:cNvSpPr>
          <p:nvPr>
            <p:ph type="dt" sz="half" idx="10"/>
          </p:nvPr>
        </p:nvSpPr>
        <p:spPr/>
        <p:txBody>
          <a:bodyPr/>
          <a:lstStyle/>
          <a:p>
            <a:pPr lvl="0"/>
            <a:endParaRPr lang="fr-FR"/>
          </a:p>
        </p:txBody>
      </p:sp>
      <p:sp>
        <p:nvSpPr>
          <p:cNvPr id="3" name="Espace réservé du pied de page 2">
            <a:extLst>
              <a:ext uri="{FF2B5EF4-FFF2-40B4-BE49-F238E27FC236}">
                <a16:creationId xmlns:a16="http://schemas.microsoft.com/office/drawing/2014/main" id="{D798A32A-219B-49B8-AB95-62BD4875ED5D}"/>
              </a:ext>
            </a:extLst>
          </p:cNvPr>
          <p:cNvSpPr>
            <a:spLocks noGrp="1"/>
          </p:cNvSpPr>
          <p:nvPr>
            <p:ph type="ftr" sz="quarter" idx="11"/>
          </p:nvPr>
        </p:nvSpPr>
        <p:spPr/>
        <p:txBody>
          <a:bodyPr/>
          <a:lstStyle/>
          <a:p>
            <a:pPr lvl="0"/>
            <a:endParaRPr lang="fr-FR"/>
          </a:p>
        </p:txBody>
      </p:sp>
      <p:sp>
        <p:nvSpPr>
          <p:cNvPr id="4" name="Espace réservé du numéro de diapositive 3">
            <a:extLst>
              <a:ext uri="{FF2B5EF4-FFF2-40B4-BE49-F238E27FC236}">
                <a16:creationId xmlns:a16="http://schemas.microsoft.com/office/drawing/2014/main" id="{BF5D50A6-BCF1-4D34-A565-47CC537FFF02}"/>
              </a:ext>
            </a:extLst>
          </p:cNvPr>
          <p:cNvSpPr>
            <a:spLocks noGrp="1"/>
          </p:cNvSpPr>
          <p:nvPr>
            <p:ph type="sldNum" sz="quarter" idx="12"/>
          </p:nvPr>
        </p:nvSpPr>
        <p:spPr/>
        <p:txBody>
          <a:bodyPr/>
          <a:lstStyle/>
          <a:p>
            <a:pPr lvl="0"/>
            <a:fld id="{80E57272-C2F0-4285-8E2E-BAA6769EF618}" type="slidenum">
              <a:t>‹N°›</a:t>
            </a:fld>
            <a:endParaRPr lang="fr-FR"/>
          </a:p>
        </p:txBody>
      </p:sp>
    </p:spTree>
    <p:extLst>
      <p:ext uri="{BB962C8B-B14F-4D97-AF65-F5344CB8AC3E}">
        <p14:creationId xmlns:p14="http://schemas.microsoft.com/office/powerpoint/2010/main" val="50271451"/>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22A71D61-6A6B-054F-AAE8-A8A85C824955}"/>
              </a:ext>
            </a:extLst>
          </p:cNvPr>
          <p:cNvPicPr>
            <a:picLocks noChangeAspect="1"/>
          </p:cNvPicPr>
          <p:nvPr userDrawn="1"/>
        </p:nvPicPr>
        <p:blipFill>
          <a:blip r:embed="rId2">
            <a:alphaModFix/>
          </a:blip>
          <a:stretch>
            <a:fillRect/>
          </a:stretch>
        </p:blipFill>
        <p:spPr>
          <a:xfrm>
            <a:off x="395536" y="411510"/>
            <a:ext cx="4336888" cy="2695107"/>
          </a:xfrm>
          <a:prstGeom prst="rect">
            <a:avLst/>
          </a:prstGeom>
        </p:spPr>
      </p:pic>
      <p:sp>
        <p:nvSpPr>
          <p:cNvPr id="4" name="Espace réservé de la date 3"/>
          <p:cNvSpPr>
            <a:spLocks noGrp="1"/>
          </p:cNvSpPr>
          <p:nvPr>
            <p:ph type="dt" sz="half" idx="10"/>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r>
              <a:rPr lang="fr-FR"/>
              <a:t>XX/XX/XXXX</a:t>
            </a:r>
            <a:endParaRPr lang="fr-FR" dirty="0"/>
          </a:p>
        </p:txBody>
      </p:sp>
      <p:sp>
        <p:nvSpPr>
          <p:cNvPr id="5" name="Espace réservé du pied de page 4"/>
          <p:cNvSpPr>
            <a:spLocks noGrp="1"/>
          </p:cNvSpPr>
          <p:nvPr>
            <p:ph type="ftr" sz="quarter" idx="11"/>
          </p:nvPr>
        </p:nvSpPr>
        <p:spPr bwMode="gray">
          <a:xfrm>
            <a:off x="467544" y="4696086"/>
            <a:ext cx="8280920" cy="251928"/>
          </a:xfrm>
        </p:spPr>
        <p:txBody>
          <a:bodyPr anchor="b" anchorCtr="0"/>
          <a:lstStyle>
            <a:lvl1pPr>
              <a:defRPr sz="1150">
                <a:solidFill>
                  <a:schemeClr val="tx1"/>
                </a:solidFill>
              </a:defRPr>
            </a:lvl1pPr>
          </a:lstStyle>
          <a:p>
            <a:r>
              <a:rPr lang="fr-FR" dirty="0"/>
              <a:t>Direction Générale de la Performance économique et environnementale des Entreprises - DGPE</a:t>
            </a:r>
          </a:p>
        </p:txBody>
      </p:sp>
      <p:sp>
        <p:nvSpPr>
          <p:cNvPr id="6" name="Espace réservé du numéro de diapositive 5"/>
          <p:cNvSpPr>
            <a:spLocks noGrp="1"/>
          </p:cNvSpPr>
          <p:nvPr>
            <p:ph type="sldNum" sz="quarter" idx="12"/>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spTree>
    <p:extLst>
      <p:ext uri="{BB962C8B-B14F-4D97-AF65-F5344CB8AC3E}">
        <p14:creationId xmlns:p14="http://schemas.microsoft.com/office/powerpoint/2010/main" val="392749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069C9BD7-4BB6-0D40-8901-9D53555CB83C}"/>
              </a:ext>
            </a:extLst>
          </p:cNvPr>
          <p:cNvPicPr>
            <a:picLocks noChangeAspect="1"/>
          </p:cNvPicPr>
          <p:nvPr userDrawn="1"/>
        </p:nvPicPr>
        <p:blipFill>
          <a:blip r:embed="rId2" cstate="print">
            <a:alphaModFix/>
            <a:extLst>
              <a:ext uri="{28A0092B-C50C-407E-A947-70E740481C1C}">
                <a14:useLocalDpi xmlns:a14="http://schemas.microsoft.com/office/drawing/2010/main"/>
              </a:ext>
            </a:extLst>
          </a:blip>
          <a:stretch>
            <a:fillRect/>
          </a:stretch>
        </p:blipFill>
        <p:spPr>
          <a:xfrm>
            <a:off x="180000" y="180000"/>
            <a:ext cx="2555976" cy="1588382"/>
          </a:xfrm>
          <a:prstGeom prst="rect">
            <a:avLst/>
          </a:prstGeom>
        </p:spPr>
      </p:pic>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sp>
        <p:nvSpPr>
          <p:cNvPr id="2" name="Espace réservé de la date 1"/>
          <p:cNvSpPr>
            <a:spLocks noGrp="1"/>
          </p:cNvSpPr>
          <p:nvPr>
            <p:ph type="dt" sz="half" idx="10"/>
          </p:nvPr>
        </p:nvSpPr>
        <p:spPr bwMode="gray"/>
        <p:txBody>
          <a:bodyPr/>
          <a:lstStyle/>
          <a:p>
            <a:pPr algn="r"/>
            <a:r>
              <a:rPr lang="fr-FR" cap="all"/>
              <a:t>XX/XX/XXXX</a:t>
            </a:r>
            <a:endParaRPr lang="fr-FR" cap="all" dirty="0"/>
          </a:p>
        </p:txBody>
      </p:sp>
      <p:sp>
        <p:nvSpPr>
          <p:cNvPr id="3" name="Espace réservé du pied de page 2"/>
          <p:cNvSpPr>
            <a:spLocks noGrp="1"/>
          </p:cNvSpPr>
          <p:nvPr>
            <p:ph type="ftr" sz="quarter" idx="11"/>
          </p:nvPr>
        </p:nvSpPr>
        <p:spPr bwMode="gray"/>
        <p:txBody>
          <a:bodyPr/>
          <a:lstStyle/>
          <a:p>
            <a:r>
              <a:rPr lang="fr-FR" dirty="0"/>
              <a:t>Direction Générale de la Performance économique et environnementale des Entreprises - DGPE</a:t>
            </a:r>
          </a:p>
        </p:txBody>
      </p:sp>
      <p:sp>
        <p:nvSpPr>
          <p:cNvPr id="8" name="Espace réservé du numéro de diapositive 7"/>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1" name="Espace réservé du texte 10"/>
          <p:cNvSpPr>
            <a:spLocks noGrp="1"/>
          </p:cNvSpPr>
          <p:nvPr>
            <p:ph type="body" sz="quarter" idx="13" hasCustomPrompt="1"/>
          </p:nvPr>
        </p:nvSpPr>
        <p:spPr bwMode="gray">
          <a:xfrm>
            <a:off x="360000" y="2346046"/>
            <a:ext cx="8424000" cy="2077200"/>
          </a:xfrm>
        </p:spPr>
        <p:txBody>
          <a:bodyPr/>
          <a:lstStyle>
            <a:lvl1pPr>
              <a:lnSpc>
                <a:spcPct val="90000"/>
              </a:lnSpc>
              <a:spcAft>
                <a:spcPts val="0"/>
              </a:spcAft>
              <a:defRPr sz="3250" b="1" cap="all" baseline="0"/>
            </a:lvl1pPr>
            <a:lvl2pPr marL="0" indent="0">
              <a:spcBef>
                <a:spcPts val="500"/>
              </a:spcBef>
              <a:spcAft>
                <a:spcPts val="0"/>
              </a:spcAft>
              <a:buNone/>
              <a:defRPr sz="1850"/>
            </a:lvl2pPr>
          </a:lstStyle>
          <a:p>
            <a:pPr lvl="0"/>
            <a:r>
              <a:rPr lang="fr-FR" dirty="0"/>
              <a:t>Titre</a:t>
            </a:r>
          </a:p>
          <a:p>
            <a:pPr lvl="1"/>
            <a:r>
              <a:rPr lang="fr-FR" dirty="0"/>
              <a:t>Sous-titre</a:t>
            </a:r>
          </a:p>
        </p:txBody>
      </p:sp>
      <p:cxnSp>
        <p:nvCxnSpPr>
          <p:cNvPr id="12" name="Connecteur droit 11"/>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5124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p>
            <a:r>
              <a:rPr lang="fr-FR" dirty="0"/>
              <a:t>Direction Générale de la Performance économique et environnementale des Entreprises - DGPE</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359998" y="1891968"/>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Tree>
    <p:extLst>
      <p:ext uri="{BB962C8B-B14F-4D97-AF65-F5344CB8AC3E}">
        <p14:creationId xmlns:p14="http://schemas.microsoft.com/office/powerpoint/2010/main" val="13386335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image" Target="../media/image1.png"/><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theme" Target="../theme/theme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24"/>
          <p:cNvSpPr txBox="1">
            <a:spLocks noGrp="1"/>
          </p:cNvSpPr>
          <p:nvPr>
            <p:ph type="title"/>
          </p:nvPr>
        </p:nvSpPr>
        <p:spPr>
          <a:xfrm>
            <a:off x="844425" y="422500"/>
            <a:ext cx="3226800" cy="8574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rgbClr val="000000"/>
              </a:buClr>
              <a:buSzPts val="2600"/>
              <a:buFont typeface="Titillium Web"/>
              <a:buNone/>
              <a:defRPr sz="2600" b="1" i="0" u="none" strike="noStrike" cap="none">
                <a:solidFill>
                  <a:srgbClr val="000000"/>
                </a:solidFill>
                <a:latin typeface="Titillium Web"/>
                <a:ea typeface="Titillium Web"/>
                <a:cs typeface="Titillium Web"/>
                <a:sym typeface="Titillium Web"/>
              </a:defRPr>
            </a:lvl1pPr>
            <a:lvl2pPr marR="0" lvl="1" algn="l" rtl="0">
              <a:lnSpc>
                <a:spcPct val="100000"/>
              </a:lnSpc>
              <a:spcBef>
                <a:spcPts val="0"/>
              </a:spcBef>
              <a:spcAft>
                <a:spcPts val="0"/>
              </a:spcAft>
              <a:buClr>
                <a:srgbClr val="000000"/>
              </a:buClr>
              <a:buSzPts val="2600"/>
              <a:buFont typeface="Titillium Web"/>
              <a:buNone/>
              <a:defRPr sz="2600" b="1" i="0" u="none" strike="noStrike" cap="none">
                <a:solidFill>
                  <a:srgbClr val="000000"/>
                </a:solidFill>
                <a:latin typeface="Titillium Web"/>
                <a:ea typeface="Titillium Web"/>
                <a:cs typeface="Titillium Web"/>
                <a:sym typeface="Titillium Web"/>
              </a:defRPr>
            </a:lvl2pPr>
            <a:lvl3pPr marR="0" lvl="2" algn="l" rtl="0">
              <a:lnSpc>
                <a:spcPct val="100000"/>
              </a:lnSpc>
              <a:spcBef>
                <a:spcPts val="0"/>
              </a:spcBef>
              <a:spcAft>
                <a:spcPts val="0"/>
              </a:spcAft>
              <a:buClr>
                <a:srgbClr val="000000"/>
              </a:buClr>
              <a:buSzPts val="2600"/>
              <a:buFont typeface="Titillium Web"/>
              <a:buNone/>
              <a:defRPr sz="2600" b="1" i="0" u="none" strike="noStrike" cap="none">
                <a:solidFill>
                  <a:srgbClr val="000000"/>
                </a:solidFill>
                <a:latin typeface="Titillium Web"/>
                <a:ea typeface="Titillium Web"/>
                <a:cs typeface="Titillium Web"/>
                <a:sym typeface="Titillium Web"/>
              </a:defRPr>
            </a:lvl3pPr>
            <a:lvl4pPr marR="0" lvl="3" algn="l" rtl="0">
              <a:lnSpc>
                <a:spcPct val="100000"/>
              </a:lnSpc>
              <a:spcBef>
                <a:spcPts val="0"/>
              </a:spcBef>
              <a:spcAft>
                <a:spcPts val="0"/>
              </a:spcAft>
              <a:buClr>
                <a:srgbClr val="000000"/>
              </a:buClr>
              <a:buSzPts val="2600"/>
              <a:buFont typeface="Titillium Web"/>
              <a:buNone/>
              <a:defRPr sz="2600" b="1" i="0" u="none" strike="noStrike" cap="none">
                <a:solidFill>
                  <a:srgbClr val="000000"/>
                </a:solidFill>
                <a:latin typeface="Titillium Web"/>
                <a:ea typeface="Titillium Web"/>
                <a:cs typeface="Titillium Web"/>
                <a:sym typeface="Titillium Web"/>
              </a:defRPr>
            </a:lvl4pPr>
            <a:lvl5pPr marR="0" lvl="4" algn="l" rtl="0">
              <a:lnSpc>
                <a:spcPct val="100000"/>
              </a:lnSpc>
              <a:spcBef>
                <a:spcPts val="0"/>
              </a:spcBef>
              <a:spcAft>
                <a:spcPts val="0"/>
              </a:spcAft>
              <a:buClr>
                <a:srgbClr val="000000"/>
              </a:buClr>
              <a:buSzPts val="2600"/>
              <a:buFont typeface="Titillium Web"/>
              <a:buNone/>
              <a:defRPr sz="2600" b="1" i="0" u="none" strike="noStrike" cap="none">
                <a:solidFill>
                  <a:srgbClr val="000000"/>
                </a:solidFill>
                <a:latin typeface="Titillium Web"/>
                <a:ea typeface="Titillium Web"/>
                <a:cs typeface="Titillium Web"/>
                <a:sym typeface="Titillium Web"/>
              </a:defRPr>
            </a:lvl5pPr>
            <a:lvl6pPr marR="0" lvl="5" algn="l" rtl="0">
              <a:lnSpc>
                <a:spcPct val="100000"/>
              </a:lnSpc>
              <a:spcBef>
                <a:spcPts val="0"/>
              </a:spcBef>
              <a:spcAft>
                <a:spcPts val="0"/>
              </a:spcAft>
              <a:buClr>
                <a:srgbClr val="000000"/>
              </a:buClr>
              <a:buSzPts val="2600"/>
              <a:buFont typeface="Titillium Web"/>
              <a:buNone/>
              <a:defRPr sz="2600" b="1" i="0" u="none" strike="noStrike" cap="none">
                <a:solidFill>
                  <a:srgbClr val="000000"/>
                </a:solidFill>
                <a:latin typeface="Titillium Web"/>
                <a:ea typeface="Titillium Web"/>
                <a:cs typeface="Titillium Web"/>
                <a:sym typeface="Titillium Web"/>
              </a:defRPr>
            </a:lvl6pPr>
            <a:lvl7pPr marR="0" lvl="6" algn="l" rtl="0">
              <a:lnSpc>
                <a:spcPct val="100000"/>
              </a:lnSpc>
              <a:spcBef>
                <a:spcPts val="0"/>
              </a:spcBef>
              <a:spcAft>
                <a:spcPts val="0"/>
              </a:spcAft>
              <a:buClr>
                <a:srgbClr val="000000"/>
              </a:buClr>
              <a:buSzPts val="2600"/>
              <a:buFont typeface="Titillium Web"/>
              <a:buNone/>
              <a:defRPr sz="2600" b="1" i="0" u="none" strike="noStrike" cap="none">
                <a:solidFill>
                  <a:srgbClr val="000000"/>
                </a:solidFill>
                <a:latin typeface="Titillium Web"/>
                <a:ea typeface="Titillium Web"/>
                <a:cs typeface="Titillium Web"/>
                <a:sym typeface="Titillium Web"/>
              </a:defRPr>
            </a:lvl7pPr>
            <a:lvl8pPr marR="0" lvl="7" algn="l" rtl="0">
              <a:lnSpc>
                <a:spcPct val="100000"/>
              </a:lnSpc>
              <a:spcBef>
                <a:spcPts val="0"/>
              </a:spcBef>
              <a:spcAft>
                <a:spcPts val="0"/>
              </a:spcAft>
              <a:buClr>
                <a:srgbClr val="000000"/>
              </a:buClr>
              <a:buSzPts val="2600"/>
              <a:buFont typeface="Titillium Web"/>
              <a:buNone/>
              <a:defRPr sz="2600" b="1" i="0" u="none" strike="noStrike" cap="none">
                <a:solidFill>
                  <a:srgbClr val="000000"/>
                </a:solidFill>
                <a:latin typeface="Titillium Web"/>
                <a:ea typeface="Titillium Web"/>
                <a:cs typeface="Titillium Web"/>
                <a:sym typeface="Titillium Web"/>
              </a:defRPr>
            </a:lvl8pPr>
            <a:lvl9pPr marR="0" lvl="8" algn="l" rtl="0">
              <a:lnSpc>
                <a:spcPct val="100000"/>
              </a:lnSpc>
              <a:spcBef>
                <a:spcPts val="0"/>
              </a:spcBef>
              <a:spcAft>
                <a:spcPts val="0"/>
              </a:spcAft>
              <a:buClr>
                <a:srgbClr val="000000"/>
              </a:buClr>
              <a:buSzPts val="2600"/>
              <a:buFont typeface="Titillium Web"/>
              <a:buNone/>
              <a:defRPr sz="2600" b="1" i="0" u="none" strike="noStrike" cap="none">
                <a:solidFill>
                  <a:srgbClr val="000000"/>
                </a:solidFill>
                <a:latin typeface="Titillium Web"/>
                <a:ea typeface="Titillium Web"/>
                <a:cs typeface="Titillium Web"/>
                <a:sym typeface="Titillium Web"/>
              </a:defRPr>
            </a:lvl9pPr>
          </a:lstStyle>
          <a:p>
            <a:endParaRPr/>
          </a:p>
        </p:txBody>
      </p:sp>
      <p:sp>
        <p:nvSpPr>
          <p:cNvPr id="7" name="Google Shape;7;p24"/>
          <p:cNvSpPr txBox="1">
            <a:spLocks noGrp="1"/>
          </p:cNvSpPr>
          <p:nvPr>
            <p:ph type="body" idx="1"/>
          </p:nvPr>
        </p:nvSpPr>
        <p:spPr>
          <a:xfrm>
            <a:off x="723798" y="1586325"/>
            <a:ext cx="6092100" cy="31485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00000"/>
              </a:lnSpc>
              <a:spcBef>
                <a:spcPts val="600"/>
              </a:spcBef>
              <a:spcAft>
                <a:spcPts val="0"/>
              </a:spcAft>
              <a:buClr>
                <a:srgbClr val="FF004E"/>
              </a:buClr>
              <a:buSzPts val="1800"/>
              <a:buFont typeface="Titillium Web"/>
              <a:buChar char="▪"/>
              <a:defRPr sz="1800" b="0" i="0" u="none" strike="noStrike" cap="none">
                <a:solidFill>
                  <a:schemeClr val="dk1"/>
                </a:solidFill>
                <a:latin typeface="Titillium Web"/>
                <a:ea typeface="Titillium Web"/>
                <a:cs typeface="Titillium Web"/>
                <a:sym typeface="Titillium Web"/>
              </a:defRPr>
            </a:lvl1pPr>
            <a:lvl2pPr marL="914400" marR="0" lvl="1" indent="-342900" algn="l" rtl="0">
              <a:lnSpc>
                <a:spcPct val="100000"/>
              </a:lnSpc>
              <a:spcBef>
                <a:spcPts val="0"/>
              </a:spcBef>
              <a:spcAft>
                <a:spcPts val="0"/>
              </a:spcAft>
              <a:buClr>
                <a:srgbClr val="FF004E"/>
              </a:buClr>
              <a:buSzPts val="1800"/>
              <a:buFont typeface="Titillium Web"/>
              <a:buChar char="▫"/>
              <a:defRPr sz="1800" b="0" i="0" u="none" strike="noStrike" cap="none">
                <a:solidFill>
                  <a:schemeClr val="dk1"/>
                </a:solidFill>
                <a:latin typeface="Titillium Web"/>
                <a:ea typeface="Titillium Web"/>
                <a:cs typeface="Titillium Web"/>
                <a:sym typeface="Titillium Web"/>
              </a:defRPr>
            </a:lvl2pPr>
            <a:lvl3pPr marL="1371600" marR="0" lvl="2" indent="-342900" algn="l" rtl="0">
              <a:lnSpc>
                <a:spcPct val="100000"/>
              </a:lnSpc>
              <a:spcBef>
                <a:spcPts val="0"/>
              </a:spcBef>
              <a:spcAft>
                <a:spcPts val="0"/>
              </a:spcAft>
              <a:buClr>
                <a:srgbClr val="FF004E"/>
              </a:buClr>
              <a:buSzPts val="1800"/>
              <a:buFont typeface="Titillium Web"/>
              <a:buChar char="▸"/>
              <a:defRPr sz="1800" b="0" i="0" u="none" strike="noStrike" cap="none">
                <a:solidFill>
                  <a:schemeClr val="dk1"/>
                </a:solidFill>
                <a:latin typeface="Titillium Web"/>
                <a:ea typeface="Titillium Web"/>
                <a:cs typeface="Titillium Web"/>
                <a:sym typeface="Titillium Web"/>
              </a:defRPr>
            </a:lvl3pPr>
            <a:lvl4pPr marL="1828800" marR="0" lvl="3" indent="-342900" algn="l" rtl="0">
              <a:lnSpc>
                <a:spcPct val="100000"/>
              </a:lnSpc>
              <a:spcBef>
                <a:spcPts val="0"/>
              </a:spcBef>
              <a:spcAft>
                <a:spcPts val="0"/>
              </a:spcAft>
              <a:buClr>
                <a:srgbClr val="FF004E"/>
              </a:buClr>
              <a:buSzPts val="1800"/>
              <a:buFont typeface="Titillium Web"/>
              <a:buChar char="▹"/>
              <a:defRPr sz="1800" b="0" i="0" u="none" strike="noStrike" cap="none">
                <a:solidFill>
                  <a:schemeClr val="dk1"/>
                </a:solidFill>
                <a:latin typeface="Titillium Web"/>
                <a:ea typeface="Titillium Web"/>
                <a:cs typeface="Titillium Web"/>
                <a:sym typeface="Titillium Web"/>
              </a:defRPr>
            </a:lvl4pPr>
            <a:lvl5pPr marL="2286000" marR="0" lvl="4" indent="-342900" algn="l" rtl="0">
              <a:lnSpc>
                <a:spcPct val="100000"/>
              </a:lnSpc>
              <a:spcBef>
                <a:spcPts val="0"/>
              </a:spcBef>
              <a:spcAft>
                <a:spcPts val="0"/>
              </a:spcAft>
              <a:buClr>
                <a:srgbClr val="FF004E"/>
              </a:buClr>
              <a:buSzPts val="1800"/>
              <a:buFont typeface="Titillium Web"/>
              <a:buChar char="▹"/>
              <a:defRPr sz="1800" b="0" i="0" u="none" strike="noStrike" cap="none">
                <a:solidFill>
                  <a:schemeClr val="dk1"/>
                </a:solidFill>
                <a:latin typeface="Titillium Web"/>
                <a:ea typeface="Titillium Web"/>
                <a:cs typeface="Titillium Web"/>
                <a:sym typeface="Titillium Web"/>
              </a:defRPr>
            </a:lvl5pPr>
            <a:lvl6pPr marL="2743200" marR="0" lvl="5" indent="-342900" algn="l" rtl="0">
              <a:lnSpc>
                <a:spcPct val="100000"/>
              </a:lnSpc>
              <a:spcBef>
                <a:spcPts val="0"/>
              </a:spcBef>
              <a:spcAft>
                <a:spcPts val="0"/>
              </a:spcAft>
              <a:buClr>
                <a:srgbClr val="FF004E"/>
              </a:buClr>
              <a:buSzPts val="1800"/>
              <a:buFont typeface="Titillium Web"/>
              <a:buChar char="▹"/>
              <a:defRPr sz="1800" b="0" i="0" u="none" strike="noStrike" cap="none">
                <a:solidFill>
                  <a:schemeClr val="dk1"/>
                </a:solidFill>
                <a:latin typeface="Titillium Web"/>
                <a:ea typeface="Titillium Web"/>
                <a:cs typeface="Titillium Web"/>
                <a:sym typeface="Titillium Web"/>
              </a:defRPr>
            </a:lvl6pPr>
            <a:lvl7pPr marL="3200400" marR="0" lvl="6" indent="-342900" algn="l" rtl="0">
              <a:lnSpc>
                <a:spcPct val="100000"/>
              </a:lnSpc>
              <a:spcBef>
                <a:spcPts val="0"/>
              </a:spcBef>
              <a:spcAft>
                <a:spcPts val="0"/>
              </a:spcAft>
              <a:buClr>
                <a:srgbClr val="FF004E"/>
              </a:buClr>
              <a:buSzPts val="1800"/>
              <a:buFont typeface="Titillium Web"/>
              <a:buChar char="▹"/>
              <a:defRPr sz="1800" b="0" i="0" u="none" strike="noStrike" cap="none">
                <a:solidFill>
                  <a:schemeClr val="dk1"/>
                </a:solidFill>
                <a:latin typeface="Titillium Web"/>
                <a:ea typeface="Titillium Web"/>
                <a:cs typeface="Titillium Web"/>
                <a:sym typeface="Titillium Web"/>
              </a:defRPr>
            </a:lvl7pPr>
            <a:lvl8pPr marL="3657600" marR="0" lvl="7" indent="-342900" algn="l" rtl="0">
              <a:lnSpc>
                <a:spcPct val="100000"/>
              </a:lnSpc>
              <a:spcBef>
                <a:spcPts val="0"/>
              </a:spcBef>
              <a:spcAft>
                <a:spcPts val="0"/>
              </a:spcAft>
              <a:buClr>
                <a:srgbClr val="FF004E"/>
              </a:buClr>
              <a:buSzPts val="1800"/>
              <a:buFont typeface="Titillium Web"/>
              <a:buChar char="▹"/>
              <a:defRPr sz="1800" b="0" i="0" u="none" strike="noStrike" cap="none">
                <a:solidFill>
                  <a:schemeClr val="dk1"/>
                </a:solidFill>
                <a:latin typeface="Titillium Web"/>
                <a:ea typeface="Titillium Web"/>
                <a:cs typeface="Titillium Web"/>
                <a:sym typeface="Titillium Web"/>
              </a:defRPr>
            </a:lvl8pPr>
            <a:lvl9pPr marL="4114800" marR="0" lvl="8" indent="-342900" algn="l" rtl="0">
              <a:lnSpc>
                <a:spcPct val="100000"/>
              </a:lnSpc>
              <a:spcBef>
                <a:spcPts val="0"/>
              </a:spcBef>
              <a:spcAft>
                <a:spcPts val="0"/>
              </a:spcAft>
              <a:buClr>
                <a:srgbClr val="FF004E"/>
              </a:buClr>
              <a:buSzPts val="1800"/>
              <a:buFont typeface="Titillium Web"/>
              <a:buChar char="▹"/>
              <a:defRPr sz="1800" b="0" i="0" u="none" strike="noStrike" cap="none">
                <a:solidFill>
                  <a:schemeClr val="dk1"/>
                </a:solidFill>
                <a:latin typeface="Titillium Web"/>
                <a:ea typeface="Titillium Web"/>
                <a:cs typeface="Titillium Web"/>
                <a:sym typeface="Titillium Web"/>
              </a:defRPr>
            </a:lvl9pPr>
          </a:lstStyle>
          <a:p>
            <a:endParaRPr/>
          </a:p>
        </p:txBody>
      </p:sp>
    </p:spTree>
  </p:cSld>
  <p:clrMap bg1="lt1" tx1="dk1" bg2="dk2" tx2="lt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82" r:id="rId6"/>
  </p:sldLayoutIdLst>
  <p:transition>
    <p:fade thruBlk="1"/>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98C1F98D-0435-644D-9218-E99B098C08F8}"/>
              </a:ext>
            </a:extLst>
          </p:cNvPr>
          <p:cNvPicPr>
            <a:picLocks noChangeAspect="1"/>
          </p:cNvPicPr>
          <p:nvPr userDrawn="1"/>
        </p:nvPicPr>
        <p:blipFill>
          <a:blip r:embed="rId7" cstate="print">
            <a:alphaModFix/>
            <a:extLst>
              <a:ext uri="{28A0092B-C50C-407E-A947-70E740481C1C}">
                <a14:useLocalDpi xmlns:a14="http://schemas.microsoft.com/office/drawing/2010/main"/>
              </a:ext>
            </a:extLst>
          </a:blip>
          <a:stretch>
            <a:fillRect/>
          </a:stretch>
        </p:blipFill>
        <p:spPr>
          <a:xfrm>
            <a:off x="288000" y="108000"/>
            <a:ext cx="899624" cy="559061"/>
          </a:xfrm>
          <a:prstGeom prst="rect">
            <a:avLst/>
          </a:prstGeom>
        </p:spPr>
      </p:pic>
      <p:sp>
        <p:nvSpPr>
          <p:cNvPr id="2" name="Espace réservé du titre 1"/>
          <p:cNvSpPr>
            <a:spLocks noGrp="1"/>
          </p:cNvSpPr>
          <p:nvPr>
            <p:ph type="title"/>
          </p:nvPr>
        </p:nvSpPr>
        <p:spPr bwMode="gray">
          <a:xfrm>
            <a:off x="359999" y="900000"/>
            <a:ext cx="8424000" cy="720000"/>
          </a:xfrm>
          <a:prstGeom prst="rect">
            <a:avLst/>
          </a:prstGeom>
        </p:spPr>
        <p:txBody>
          <a:bodyPr vert="horz" lIns="0" tIns="0" rIns="0" bIns="0" rtlCol="0" anchor="t" anchorCtr="0">
            <a:noAutofit/>
          </a:bodyPr>
          <a:lstStyle/>
          <a:p>
            <a:r>
              <a:rPr lang="fr-FR" noProof="0" dirty="0"/>
              <a:t>Titre</a:t>
            </a:r>
          </a:p>
        </p:txBody>
      </p:sp>
      <p:sp>
        <p:nvSpPr>
          <p:cNvPr id="3" name="Espace réservé du texte 2"/>
          <p:cNvSpPr>
            <a:spLocks noGrp="1"/>
          </p:cNvSpPr>
          <p:nvPr>
            <p:ph type="body" idx="1"/>
          </p:nvPr>
        </p:nvSpPr>
        <p:spPr bwMode="gray">
          <a:xfrm>
            <a:off x="359999" y="1836000"/>
            <a:ext cx="8424000" cy="2574000"/>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4" name="Espace réservé de la date 3"/>
          <p:cNvSpPr>
            <a:spLocks noGrp="1"/>
          </p:cNvSpPr>
          <p:nvPr>
            <p:ph type="dt" sz="half" idx="2"/>
          </p:nvPr>
        </p:nvSpPr>
        <p:spPr bwMode="gray">
          <a:xfrm>
            <a:off x="7614000" y="4783500"/>
            <a:ext cx="1170000" cy="360000"/>
          </a:xfrm>
          <a:prstGeom prst="rect">
            <a:avLst/>
          </a:prstGeom>
        </p:spPr>
        <p:txBody>
          <a:bodyPr vert="horz" lIns="0" tIns="0" rIns="0" bIns="0" rtlCol="0" anchor="ctr" anchorCtr="0">
            <a:noAutofit/>
          </a:bodyPr>
          <a:lstStyle>
            <a:lvl1pPr algn="ctr">
              <a:defRPr sz="750" b="1">
                <a:solidFill>
                  <a:schemeClr val="tx1"/>
                </a:solidFill>
              </a:defRPr>
            </a:lvl1pPr>
          </a:lstStyle>
          <a:p>
            <a:pPr algn="r"/>
            <a:r>
              <a:rPr lang="fr-FR" cap="all"/>
              <a:t>XX/XX/XXXX</a:t>
            </a:r>
            <a:endParaRPr lang="fr-FR" cap="all" dirty="0"/>
          </a:p>
        </p:txBody>
      </p:sp>
      <p:sp>
        <p:nvSpPr>
          <p:cNvPr id="5" name="Espace réservé du pied de page 4"/>
          <p:cNvSpPr>
            <a:spLocks noGrp="1"/>
          </p:cNvSpPr>
          <p:nvPr>
            <p:ph type="ftr" sz="quarter" idx="3"/>
          </p:nvPr>
        </p:nvSpPr>
        <p:spPr bwMode="gray">
          <a:xfrm>
            <a:off x="360000" y="4783500"/>
            <a:ext cx="5904000" cy="360000"/>
          </a:xfrm>
          <a:prstGeom prst="rect">
            <a:avLst/>
          </a:prstGeom>
        </p:spPr>
        <p:txBody>
          <a:bodyPr vert="horz" lIns="0" tIns="0" rIns="0" bIns="0" rtlCol="0" anchor="ctr" anchorCtr="0">
            <a:noAutofit/>
          </a:bodyPr>
          <a:lstStyle>
            <a:lvl1pPr algn="l">
              <a:defRPr sz="750" b="1">
                <a:solidFill>
                  <a:schemeClr val="tx1"/>
                </a:solidFill>
              </a:defRPr>
            </a:lvl1pPr>
          </a:lstStyle>
          <a:p>
            <a:r>
              <a:rPr lang="fr-FR" dirty="0"/>
              <a:t>Direction Générale de la Performance économique et environnementale des Entreprises - DGPE</a:t>
            </a:r>
          </a:p>
        </p:txBody>
      </p:sp>
      <p:sp>
        <p:nvSpPr>
          <p:cNvPr id="6" name="Espace réservé du numéro de diapositive 5"/>
          <p:cNvSpPr>
            <a:spLocks noGrp="1"/>
          </p:cNvSpPr>
          <p:nvPr>
            <p:ph type="sldNum" sz="quarter" idx="4"/>
          </p:nvPr>
        </p:nvSpPr>
        <p:spPr bwMode="gray">
          <a:xfrm>
            <a:off x="6264000"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cxnSp>
        <p:nvCxnSpPr>
          <p:cNvPr id="10" name="Connecteur droit 9"/>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48289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Lst>
  <p:hf hdr="0"/>
  <p:txStyles>
    <p:title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spcAft>
          <a:spcPts val="500"/>
        </a:spcAft>
        <a:buFont typeface="Arial" pitchFamily="34" charset="0"/>
        <a:buNone/>
        <a:defRPr sz="1050" b="0" kern="1200">
          <a:solidFill>
            <a:schemeClr val="tx1"/>
          </a:solidFill>
          <a:latin typeface="+mn-lt"/>
          <a:ea typeface="+mn-ea"/>
          <a:cs typeface="+mn-cs"/>
        </a:defRPr>
      </a:lvl1pPr>
      <a:lvl2pPr marL="252000" indent="-72000" algn="l" defTabSz="914400" rtl="0" eaLnBrk="1" latinLnBrk="0" hangingPunct="1">
        <a:lnSpc>
          <a:spcPct val="100000"/>
        </a:lnSpc>
        <a:spcBef>
          <a:spcPts val="600"/>
        </a:spcBef>
        <a:spcAft>
          <a:spcPts val="600"/>
        </a:spcAft>
        <a:buFont typeface="Arial" pitchFamily="34" charset="0"/>
        <a:buChar char="•"/>
        <a:defRPr sz="950" kern="1200">
          <a:solidFill>
            <a:schemeClr val="tx1"/>
          </a:solidFill>
          <a:latin typeface="+mn-lt"/>
          <a:ea typeface="+mn-ea"/>
          <a:cs typeface="+mn-cs"/>
        </a:defRPr>
      </a:lvl2pPr>
      <a:lvl3pPr marL="432000" indent="-72000" algn="l" defTabSz="914400" rtl="0" eaLnBrk="1" latinLnBrk="0" hangingPunct="1">
        <a:lnSpc>
          <a:spcPct val="100000"/>
        </a:lnSpc>
        <a:spcBef>
          <a:spcPts val="100"/>
        </a:spcBef>
        <a:spcAft>
          <a:spcPts val="100"/>
        </a:spcAft>
        <a:buSzPct val="100000"/>
        <a:buFont typeface="Arial" pitchFamily="34" charset="0"/>
        <a:buChar char="•"/>
        <a:defRPr sz="850" kern="1200">
          <a:solidFill>
            <a:schemeClr val="tx1"/>
          </a:solidFill>
          <a:latin typeface="+mn-lt"/>
          <a:ea typeface="+mn-ea"/>
          <a:cs typeface="+mn-cs"/>
        </a:defRPr>
      </a:lvl3pPr>
      <a:lvl4pPr marL="612000" indent="-72000" algn="l" defTabSz="914400" rtl="0" eaLnBrk="1" latinLnBrk="0" hangingPunct="1">
        <a:lnSpc>
          <a:spcPct val="100000"/>
        </a:lnSpc>
        <a:spcBef>
          <a:spcPts val="100"/>
        </a:spcBef>
        <a:spcAft>
          <a:spcPts val="100"/>
        </a:spcAft>
        <a:buSzPct val="100000"/>
        <a:buFont typeface="Arial" pitchFamily="34" charset="0"/>
        <a:buChar char="•"/>
        <a:defRPr sz="750" kern="1200">
          <a:solidFill>
            <a:schemeClr val="tx1"/>
          </a:solidFill>
          <a:latin typeface="+mn-lt"/>
          <a:ea typeface="+mn-ea"/>
          <a:cs typeface="+mn-cs"/>
        </a:defRPr>
      </a:lvl4pPr>
      <a:lvl5pPr marL="828000" indent="-72000" algn="l" defTabSz="914400" rtl="0" eaLnBrk="1" latinLnBrk="0" hangingPunct="1">
        <a:lnSpc>
          <a:spcPct val="100000"/>
        </a:lnSpc>
        <a:spcBef>
          <a:spcPts val="100"/>
        </a:spcBef>
        <a:spcAft>
          <a:spcPts val="100"/>
        </a:spcAft>
        <a:buSzPct val="100000"/>
        <a:buFont typeface="Arial" pitchFamily="34" charset="0"/>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C3ED0C58-0D38-4E89-9CA2-C954E91801CD}"/>
              </a:ext>
            </a:extLst>
          </p:cNvPr>
          <p:cNvPicPr>
            <a:picLocks noChangeAspect="1"/>
          </p:cNvPicPr>
          <p:nvPr/>
        </p:nvPicPr>
        <p:blipFill>
          <a:blip r:embed="rId2"/>
          <a:stretch>
            <a:fillRect/>
          </a:stretch>
        </p:blipFill>
        <p:spPr>
          <a:xfrm>
            <a:off x="0" y="0"/>
            <a:ext cx="9144000" cy="5143500"/>
          </a:xfrm>
          <a:prstGeom prst="rect">
            <a:avLst/>
          </a:prstGeom>
        </p:spPr>
      </p:pic>
    </p:spTree>
    <p:extLst>
      <p:ext uri="{BB962C8B-B14F-4D97-AF65-F5344CB8AC3E}">
        <p14:creationId xmlns:p14="http://schemas.microsoft.com/office/powerpoint/2010/main" val="1978570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A5337A-F786-4C4C-8851-D1FC0D0C3C8E}"/>
              </a:ext>
            </a:extLst>
          </p:cNvPr>
          <p:cNvSpPr>
            <a:spLocks noGrp="1"/>
          </p:cNvSpPr>
          <p:nvPr>
            <p:ph type="title"/>
          </p:nvPr>
        </p:nvSpPr>
        <p:spPr>
          <a:xfrm>
            <a:off x="844425" y="422500"/>
            <a:ext cx="3226800" cy="1312782"/>
          </a:xfrm>
        </p:spPr>
        <p:txBody>
          <a:bodyPr/>
          <a:lstStyle/>
          <a:p>
            <a:pPr algn="ctr"/>
            <a:r>
              <a:rPr lang="fr-FR" dirty="0">
                <a:latin typeface="Source Sans Pro" panose="020B0503030403020204" pitchFamily="34" charset="0"/>
                <a:ea typeface="Source Sans Pro" panose="020B0503030403020204" pitchFamily="34" charset="0"/>
              </a:rPr>
              <a:t>Les diaporamas qui suivent sont faits pour être visionnées en mode Diaporama</a:t>
            </a:r>
            <a:br>
              <a:rPr lang="fr-FR" dirty="0">
                <a:latin typeface="Source Sans Pro" panose="020B0503030403020204" pitchFamily="34" charset="0"/>
                <a:ea typeface="Source Sans Pro" panose="020B0503030403020204" pitchFamily="34" charset="0"/>
              </a:rPr>
            </a:br>
            <a:br>
              <a:rPr lang="fr-FR" dirty="0">
                <a:latin typeface="Source Sans Pro" panose="020B0503030403020204" pitchFamily="34" charset="0"/>
                <a:ea typeface="Source Sans Pro" panose="020B0503030403020204" pitchFamily="34" charset="0"/>
              </a:rPr>
            </a:br>
            <a:endParaRPr lang="fr-FR" b="0" i="1" dirty="0">
              <a:latin typeface="Source Sans Pro" panose="020B0503030403020204" pitchFamily="34" charset="0"/>
              <a:ea typeface="Source Sans Pro" panose="020B0503030403020204" pitchFamily="34" charset="0"/>
            </a:endParaRPr>
          </a:p>
        </p:txBody>
      </p:sp>
      <p:sp>
        <p:nvSpPr>
          <p:cNvPr id="5" name="Espace réservé du numéro de diapositive 4">
            <a:extLst>
              <a:ext uri="{FF2B5EF4-FFF2-40B4-BE49-F238E27FC236}">
                <a16:creationId xmlns:a16="http://schemas.microsoft.com/office/drawing/2014/main" id="{066F2741-E037-4D43-89F0-06F38E9A9789}"/>
              </a:ext>
            </a:extLst>
          </p:cNvPr>
          <p:cNvSpPr>
            <a:spLocks noGrp="1"/>
          </p:cNvSpPr>
          <p:nvPr>
            <p:ph type="sldNum" sz="quarter" idx="4294967295"/>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fld id="{733122C9-A0B9-462F-8757-0847AD287B63}" type="slidenum">
              <a:rPr kumimoji="0" lang="fr-FR" sz="1400" b="0" i="0" u="none" strike="noStrike" kern="0" cap="none" spc="0" normalizeH="0" baseline="0" noProof="0" smtClean="0">
                <a:ln>
                  <a:noFill/>
                </a:ln>
                <a:solidFill>
                  <a:srgbClr val="000000"/>
                </a:solidFill>
                <a:effectLst/>
                <a:uLnTx/>
                <a:uFillTx/>
                <a:latin typeface="Arial"/>
                <a:cs typeface="Arial"/>
                <a:sym typeface="Arial"/>
              </a:rPr>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t>2</a:t>
            </a:fld>
            <a:endParaRPr kumimoji="0" lang="fr-FR"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4" name="ZoneTexte 3">
            <a:extLst>
              <a:ext uri="{FF2B5EF4-FFF2-40B4-BE49-F238E27FC236}">
                <a16:creationId xmlns:a16="http://schemas.microsoft.com/office/drawing/2014/main" id="{12155952-C35F-45BC-BA0F-D2DFF1DEEC26}"/>
              </a:ext>
            </a:extLst>
          </p:cNvPr>
          <p:cNvSpPr txBox="1"/>
          <p:nvPr/>
        </p:nvSpPr>
        <p:spPr>
          <a:xfrm>
            <a:off x="4748647" y="387120"/>
            <a:ext cx="4083628" cy="4401205"/>
          </a:xfrm>
          <a:prstGeom prst="rect">
            <a:avLst/>
          </a:prstGeom>
          <a:noFill/>
        </p:spPr>
        <p:txBody>
          <a:bodyPr wrap="square" rtlCol="0">
            <a:spAutoFit/>
          </a:bodyPr>
          <a:lstStyle/>
          <a:p>
            <a:pPr marR="0" lvl="0" defTabSz="914400" rtl="0" eaLnBrk="1" fontAlgn="auto" latinLnBrk="0" hangingPunct="1">
              <a:lnSpc>
                <a:spcPct val="100000"/>
              </a:lnSpc>
              <a:spcBef>
                <a:spcPts val="0"/>
              </a:spcBef>
              <a:spcAft>
                <a:spcPts val="0"/>
              </a:spcAft>
              <a:buClrTx/>
              <a:buSzTx/>
              <a:tabLst/>
              <a:defRPr/>
            </a:pPr>
            <a:r>
              <a:rPr kumimoji="0" lang="fr-FR" sz="2000" b="0" i="0" u="none" strike="noStrike" kern="1200" cap="none" spc="0" normalizeH="0" baseline="0" noProof="0" dirty="0">
                <a:ln>
                  <a:noFill/>
                </a:ln>
                <a:solidFill>
                  <a:srgbClr val="000000"/>
                </a:solidFill>
                <a:effectLst/>
                <a:uLnTx/>
                <a:uFillTx/>
                <a:latin typeface="Source Sans Pro" panose="020B0503030403020204" pitchFamily="34" charset="0"/>
                <a:ea typeface="Source Sans Pro" panose="020B0503030403020204" pitchFamily="34" charset="0"/>
                <a:sym typeface="Arial"/>
              </a:rPr>
              <a:t>Extrait de la webconférence du 28 janvier 2021, présentant les propositions faites par le réseau </a:t>
            </a:r>
            <a:r>
              <a:rPr kumimoji="0" lang="fr-FR" sz="2000" b="0" i="0" u="none" strike="noStrike" kern="1200" cap="none" spc="0" normalizeH="0" baseline="0" noProof="0" dirty="0" err="1">
                <a:ln>
                  <a:noFill/>
                </a:ln>
                <a:solidFill>
                  <a:srgbClr val="000000"/>
                </a:solidFill>
                <a:effectLst/>
                <a:uLnTx/>
                <a:uFillTx/>
                <a:latin typeface="Source Sans Pro" panose="020B0503030403020204" pitchFamily="34" charset="0"/>
                <a:ea typeface="Source Sans Pro" panose="020B0503030403020204" pitchFamily="34" charset="0"/>
                <a:sym typeface="Arial"/>
              </a:rPr>
              <a:t>Afac</a:t>
            </a:r>
            <a:r>
              <a:rPr kumimoji="0" lang="fr-FR" sz="2000" b="0" i="0" u="none" strike="noStrike" kern="1200" cap="none" spc="0" normalizeH="0" baseline="0" noProof="0" dirty="0">
                <a:ln>
                  <a:noFill/>
                </a:ln>
                <a:solidFill>
                  <a:srgbClr val="000000"/>
                </a:solidFill>
                <a:effectLst/>
                <a:uLnTx/>
                <a:uFillTx/>
                <a:latin typeface="Source Sans Pro" panose="020B0503030403020204" pitchFamily="34" charset="0"/>
                <a:ea typeface="Source Sans Pro" panose="020B0503030403020204" pitchFamily="34" charset="0"/>
                <a:sym typeface="Arial"/>
              </a:rPr>
              <a:t> pour des  procédures permettant de </a:t>
            </a:r>
            <a:r>
              <a:rPr kumimoji="0" lang="fr-FR" sz="2000" b="1" i="0" u="none" strike="noStrike" kern="0" cap="none" spc="0" normalizeH="0" baseline="0" noProof="0" dirty="0">
                <a:ln>
                  <a:noFill/>
                </a:ln>
                <a:solidFill>
                  <a:srgbClr val="000000"/>
                </a:solidFill>
                <a:effectLst/>
                <a:uLnTx/>
                <a:uFillTx/>
                <a:latin typeface="Source Sans Pro" panose="020B0503030403020204" pitchFamily="34" charset="0"/>
                <a:ea typeface="Source Sans Pro" panose="020B0503030403020204" pitchFamily="34" charset="0"/>
                <a:sym typeface="Arial"/>
              </a:rPr>
              <a:t>combiner montage de dossier collectif et accompagnement individuel </a:t>
            </a:r>
            <a:r>
              <a:rPr kumimoji="0" lang="fr-FR" sz="2000" b="0" i="0" u="none" strike="noStrike" kern="0" cap="none" spc="0" normalizeH="0" baseline="0" noProof="0" dirty="0">
                <a:ln>
                  <a:noFill/>
                </a:ln>
                <a:solidFill>
                  <a:srgbClr val="000000"/>
                </a:solidFill>
                <a:effectLst/>
                <a:uLnTx/>
                <a:uFillTx/>
                <a:latin typeface="Source Sans Pro" panose="020B0503030403020204" pitchFamily="34" charset="0"/>
                <a:ea typeface="Source Sans Pro" panose="020B0503030403020204" pitchFamily="34" charset="0"/>
                <a:sym typeface="Arial"/>
              </a:rPr>
              <a:t>des projets de plantation</a:t>
            </a:r>
          </a:p>
          <a:p>
            <a:pPr marR="0" lvl="0" defTabSz="914400" rtl="0" eaLnBrk="1" fontAlgn="auto" latinLnBrk="0" hangingPunct="1">
              <a:lnSpc>
                <a:spcPct val="100000"/>
              </a:lnSpc>
              <a:spcBef>
                <a:spcPts val="0"/>
              </a:spcBef>
              <a:spcAft>
                <a:spcPts val="0"/>
              </a:spcAft>
              <a:buClrTx/>
              <a:buSzTx/>
              <a:tabLst/>
              <a:defRPr/>
            </a:pPr>
            <a:endParaRPr lang="fr-FR" sz="2000" dirty="0">
              <a:latin typeface="Source Sans Pro" panose="020B0503030403020204" pitchFamily="34" charset="0"/>
              <a:ea typeface="Source Sans Pro" panose="020B0503030403020204" pitchFamily="34" charset="0"/>
            </a:endParaRPr>
          </a:p>
          <a:p>
            <a:pPr marR="0" lvl="0" defTabSz="914400" rtl="0" eaLnBrk="1" fontAlgn="auto" latinLnBrk="0" hangingPunct="1">
              <a:lnSpc>
                <a:spcPct val="100000"/>
              </a:lnSpc>
              <a:spcBef>
                <a:spcPts val="0"/>
              </a:spcBef>
              <a:spcAft>
                <a:spcPts val="0"/>
              </a:spcAft>
              <a:buClrTx/>
              <a:buSzTx/>
              <a:tabLst/>
              <a:defRPr/>
            </a:pPr>
            <a:r>
              <a:rPr lang="fr-FR" sz="2000" kern="1200" dirty="0">
                <a:latin typeface="Source Sans Pro" panose="020B0503030403020204" pitchFamily="34" charset="0"/>
                <a:ea typeface="Source Sans Pro" panose="020B0503030403020204" pitchFamily="34" charset="0"/>
              </a:rPr>
              <a:t>(</a:t>
            </a:r>
            <a:r>
              <a:rPr lang="fr-FR" sz="2000" kern="1200" dirty="0">
                <a:latin typeface="Source Sans Pro" panose="020B0503030403020204" pitchFamily="34" charset="0"/>
                <a:ea typeface="Source Sans Pro" panose="020B0503030403020204" pitchFamily="34" charset="0"/>
                <a:sym typeface="Wingdings" panose="05000000000000000000" pitchFamily="2" charset="2"/>
              </a:rPr>
              <a:t> concerne l’articulation du financement des investissements et de l’animation Aval = ingénierie technique de montage et d’accompagnement des projets de plantation)</a:t>
            </a:r>
            <a:endParaRPr lang="fr-FR" sz="2000" kern="1200" dirty="0">
              <a:latin typeface="Source Sans Pro" panose="020B0503030403020204" pitchFamily="34" charset="0"/>
              <a:ea typeface="Source Sans Pro" panose="020B0503030403020204" pitchFamily="34" charset="0"/>
            </a:endParaRPr>
          </a:p>
        </p:txBody>
      </p:sp>
      <p:sp>
        <p:nvSpPr>
          <p:cNvPr id="3" name="ZoneTexte 2">
            <a:extLst>
              <a:ext uri="{FF2B5EF4-FFF2-40B4-BE49-F238E27FC236}">
                <a16:creationId xmlns:a16="http://schemas.microsoft.com/office/drawing/2014/main" id="{D74FBC8D-9B9E-4AA8-AAB7-902041D9FC13}"/>
              </a:ext>
            </a:extLst>
          </p:cNvPr>
          <p:cNvSpPr txBox="1"/>
          <p:nvPr/>
        </p:nvSpPr>
        <p:spPr>
          <a:xfrm>
            <a:off x="126460" y="2326112"/>
            <a:ext cx="4268895" cy="2462213"/>
          </a:xfrm>
          <a:prstGeom prst="rect">
            <a:avLst/>
          </a:prstGeom>
          <a:solidFill>
            <a:srgbClr val="FFFF00"/>
          </a:solidFill>
        </p:spPr>
        <p:txBody>
          <a:bodyPr wrap="square" rtlCol="0">
            <a:spAutoFit/>
          </a:bodyPr>
          <a:lstStyle/>
          <a:p>
            <a:r>
              <a:rPr lang="fr-FR" i="1" dirty="0">
                <a:latin typeface="Source Sans Pro" panose="020B0503030403020204" pitchFamily="34" charset="0"/>
                <a:ea typeface="Source Sans Pro" panose="020B0503030403020204" pitchFamily="34" charset="0"/>
              </a:rPr>
              <a:t>NB : Tous les éléments présentés dans cette partie sont des propositions du réseau Afac-Agroforesteries en date du 28 janvier 2021, faisant l’objet d’échanges avec le Ministère de l’agriculture et de l’alimentation en vue de leur possible intégration dans le cadre d’instruction technique du cadre national de la mesure Haies</a:t>
            </a:r>
          </a:p>
          <a:p>
            <a:endParaRPr lang="fr-FR" i="1" dirty="0">
              <a:latin typeface="Source Sans Pro" panose="020B0503030403020204" pitchFamily="34" charset="0"/>
              <a:ea typeface="Source Sans Pro" panose="020B0503030403020204" pitchFamily="34" charset="0"/>
            </a:endParaRPr>
          </a:p>
          <a:p>
            <a:r>
              <a:rPr lang="fr-FR" i="1" dirty="0">
                <a:latin typeface="Source Sans Pro" panose="020B0503030403020204" pitchFamily="34" charset="0"/>
                <a:ea typeface="Source Sans Pro" panose="020B0503030403020204" pitchFamily="34" charset="0"/>
              </a:rPr>
              <a:t>Ces propositions techniques ne sont pas des éléments acquis et doivent être considérées comme telles. Elles peuvent être utilisées dans le cadre des discussions sur la déclinaison régionale de la mesure.</a:t>
            </a:r>
          </a:p>
        </p:txBody>
      </p:sp>
    </p:spTree>
    <p:extLst>
      <p:ext uri="{BB962C8B-B14F-4D97-AF65-F5344CB8AC3E}">
        <p14:creationId xmlns:p14="http://schemas.microsoft.com/office/powerpoint/2010/main" val="2717865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F1E6663F-3C00-4985-9F42-F01D86D30DAA}"/>
              </a:ext>
            </a:extLst>
          </p:cNvPr>
          <p:cNvSpPr>
            <a:spLocks noGrp="1"/>
          </p:cNvSpPr>
          <p:nvPr>
            <p:ph type="title" idx="4294967295"/>
          </p:nvPr>
        </p:nvSpPr>
        <p:spPr>
          <a:xfrm>
            <a:off x="37184" y="70235"/>
            <a:ext cx="8484246" cy="749003"/>
          </a:xfrm>
        </p:spPr>
        <p:txBody>
          <a:bodyPr/>
          <a:lstStyle/>
          <a:p>
            <a:r>
              <a:rPr lang="fr-FR" sz="1600" dirty="0">
                <a:latin typeface="+mj-lt"/>
              </a:rPr>
              <a:t>Animation AVAL : Montage d’un dossier collectif de projets individuels de plantation </a:t>
            </a:r>
            <a:r>
              <a:rPr lang="fr-FR" sz="1600" b="0" dirty="0">
                <a:latin typeface="+mj-lt"/>
              </a:rPr>
              <a:t>Etape 1 : Demande de subvention initiale		</a:t>
            </a:r>
            <a:endParaRPr lang="fr-FR" sz="1800" b="0" dirty="0">
              <a:latin typeface="+mj-lt"/>
            </a:endParaRPr>
          </a:p>
        </p:txBody>
      </p:sp>
      <p:sp>
        <p:nvSpPr>
          <p:cNvPr id="7" name="ZoneTexte 6">
            <a:extLst>
              <a:ext uri="{FF2B5EF4-FFF2-40B4-BE49-F238E27FC236}">
                <a16:creationId xmlns:a16="http://schemas.microsoft.com/office/drawing/2014/main" id="{324A97FC-39CD-4BE7-9643-937253209221}"/>
              </a:ext>
            </a:extLst>
          </p:cNvPr>
          <p:cNvSpPr txBox="1"/>
          <p:nvPr/>
        </p:nvSpPr>
        <p:spPr>
          <a:xfrm>
            <a:off x="-16463" y="1852291"/>
            <a:ext cx="1750979" cy="646331"/>
          </a:xfrm>
          <a:prstGeom prst="rect">
            <a:avLst/>
          </a:prstGeom>
          <a:solidFill>
            <a:schemeClr val="accent2">
              <a:lumMod val="60000"/>
              <a:lumOff val="4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Agriculteur n°1</a:t>
            </a:r>
          </a:p>
          <a:p>
            <a:pPr marL="285750" marR="0" lvl="0" indent="-285750" algn="l" defTabSz="914400" rtl="0" eaLnBrk="1" fontAlgn="auto" latinLnBrk="0" hangingPunct="1">
              <a:lnSpc>
                <a:spcPct val="100000"/>
              </a:lnSpc>
              <a:spcBef>
                <a:spcPts val="0"/>
              </a:spcBef>
              <a:spcAft>
                <a:spcPts val="0"/>
              </a:spcAft>
              <a:buClr>
                <a:srgbClr val="000000"/>
              </a:buClr>
              <a:buSzTx/>
              <a:buFontTx/>
              <a:buChar char="-"/>
              <a:tabLst/>
              <a:defRPr/>
            </a:pPr>
            <a:r>
              <a:rPr kumimoji="0" lang="fr-FR" sz="1100" b="0" i="0" u="none" strike="noStrike" kern="0" cap="none" spc="0" normalizeH="0" baseline="0" noProof="0" dirty="0">
                <a:ln>
                  <a:noFill/>
                </a:ln>
                <a:solidFill>
                  <a:srgbClr val="000000"/>
                </a:solidFill>
                <a:effectLst/>
                <a:uLnTx/>
                <a:uFillTx/>
                <a:latin typeface="Arial"/>
                <a:cs typeface="Arial"/>
                <a:sym typeface="Arial"/>
              </a:rPr>
              <a:t>Signe la convention d’engagement</a:t>
            </a:r>
          </a:p>
        </p:txBody>
      </p:sp>
      <p:sp>
        <p:nvSpPr>
          <p:cNvPr id="8" name="ZoneTexte 7">
            <a:extLst>
              <a:ext uri="{FF2B5EF4-FFF2-40B4-BE49-F238E27FC236}">
                <a16:creationId xmlns:a16="http://schemas.microsoft.com/office/drawing/2014/main" id="{AA9DB616-F613-4542-A6C1-44CBEBF1A82E}"/>
              </a:ext>
            </a:extLst>
          </p:cNvPr>
          <p:cNvSpPr txBox="1"/>
          <p:nvPr/>
        </p:nvSpPr>
        <p:spPr>
          <a:xfrm>
            <a:off x="4181653" y="2129141"/>
            <a:ext cx="2175256" cy="2000548"/>
          </a:xfrm>
          <a:prstGeom prst="rect">
            <a:avLst/>
          </a:prstGeom>
          <a:solidFill>
            <a:schemeClr val="accent3">
              <a:lumMod val="60000"/>
              <a:lumOff val="4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Opérateur</a:t>
            </a:r>
          </a:p>
          <a:p>
            <a:pPr marL="285750" marR="0" lvl="0" indent="-285750" algn="l" defTabSz="914400" rtl="0" eaLnBrk="1" fontAlgn="auto" latinLnBrk="0" hangingPunct="1">
              <a:lnSpc>
                <a:spcPct val="100000"/>
              </a:lnSpc>
              <a:spcBef>
                <a:spcPts val="0"/>
              </a:spcBef>
              <a:spcAft>
                <a:spcPts val="0"/>
              </a:spcAft>
              <a:buClr>
                <a:srgbClr val="000000"/>
              </a:buClr>
              <a:buSzTx/>
              <a:buFontTx/>
              <a:buChar char="-"/>
              <a:tabLst/>
              <a:defRPr/>
            </a:pPr>
            <a:r>
              <a:rPr kumimoji="0" lang="fr-FR" sz="1100" b="0" i="0" u="none" strike="noStrike" kern="0" cap="none" spc="0" normalizeH="0" baseline="0" noProof="0" dirty="0">
                <a:ln>
                  <a:noFill/>
                </a:ln>
                <a:solidFill>
                  <a:srgbClr val="000000"/>
                </a:solidFill>
                <a:effectLst/>
                <a:uLnTx/>
                <a:uFillTx/>
                <a:latin typeface="Arial"/>
                <a:cs typeface="Arial"/>
                <a:sym typeface="Arial"/>
              </a:rPr>
              <a:t>Regroupe les conventions d’engagement des agriculteurs</a:t>
            </a:r>
          </a:p>
          <a:p>
            <a:pPr marL="285750" marR="0" lvl="0" indent="-285750" algn="l" defTabSz="914400" rtl="0" eaLnBrk="1" fontAlgn="auto" latinLnBrk="0" hangingPunct="1">
              <a:lnSpc>
                <a:spcPct val="100000"/>
              </a:lnSpc>
              <a:spcBef>
                <a:spcPts val="0"/>
              </a:spcBef>
              <a:spcAft>
                <a:spcPts val="0"/>
              </a:spcAft>
              <a:buClr>
                <a:srgbClr val="000000"/>
              </a:buClr>
              <a:buSzTx/>
              <a:buFontTx/>
              <a:buChar char="-"/>
              <a:tabLst/>
              <a:defRPr/>
            </a:pPr>
            <a:r>
              <a:rPr kumimoji="0" lang="fr-FR" sz="1100" b="0" i="0" u="none" strike="noStrike" kern="0" cap="none" spc="0" normalizeH="0" baseline="0" noProof="0" dirty="0">
                <a:ln>
                  <a:noFill/>
                </a:ln>
                <a:solidFill>
                  <a:srgbClr val="000000"/>
                </a:solidFill>
                <a:effectLst/>
                <a:uLnTx/>
                <a:uFillTx/>
                <a:latin typeface="Arial"/>
                <a:cs typeface="Arial"/>
                <a:sym typeface="Arial"/>
              </a:rPr>
              <a:t>Elabore un récapitulatif global </a:t>
            </a:r>
            <a:r>
              <a:rPr kumimoji="0" lang="fr-FR" sz="1100" b="1" i="0" u="none" strike="noStrike" kern="0" cap="none" spc="0" normalizeH="0" baseline="0" noProof="0" dirty="0">
                <a:ln>
                  <a:noFill/>
                </a:ln>
                <a:solidFill>
                  <a:srgbClr val="000000"/>
                </a:solidFill>
                <a:effectLst/>
                <a:uLnTx/>
                <a:uFillTx/>
                <a:latin typeface="Arial"/>
                <a:cs typeface="Arial"/>
                <a:sym typeface="Arial"/>
              </a:rPr>
              <a:t>basé sur les barèmes </a:t>
            </a:r>
          </a:p>
          <a:p>
            <a:pPr marL="285750" marR="0" lvl="0" indent="-285750" algn="l" defTabSz="914400" rtl="0" eaLnBrk="1" fontAlgn="auto" latinLnBrk="0" hangingPunct="1">
              <a:lnSpc>
                <a:spcPct val="100000"/>
              </a:lnSpc>
              <a:spcBef>
                <a:spcPts val="0"/>
              </a:spcBef>
              <a:spcAft>
                <a:spcPts val="0"/>
              </a:spcAft>
              <a:buClr>
                <a:srgbClr val="000000"/>
              </a:buClr>
              <a:buSzTx/>
              <a:buFontTx/>
              <a:buChar char="-"/>
              <a:tabLst/>
              <a:defRPr/>
            </a:pPr>
            <a:r>
              <a:rPr kumimoji="0" lang="fr-FR" sz="1100" b="0" i="0" u="none" strike="noStrike" kern="0" cap="none" spc="0" normalizeH="0" baseline="0" noProof="0" dirty="0">
                <a:ln>
                  <a:noFill/>
                </a:ln>
                <a:solidFill>
                  <a:srgbClr val="000000"/>
                </a:solidFill>
                <a:effectLst/>
                <a:uLnTx/>
                <a:uFillTx/>
                <a:latin typeface="Arial"/>
                <a:cs typeface="Arial"/>
                <a:sym typeface="Arial"/>
              </a:rPr>
              <a:t>Elabore et transmet  un dossier de demande de subvention initiale à la DRAAF</a:t>
            </a:r>
          </a:p>
        </p:txBody>
      </p:sp>
      <p:sp>
        <p:nvSpPr>
          <p:cNvPr id="9" name="ZoneTexte 8">
            <a:extLst>
              <a:ext uri="{FF2B5EF4-FFF2-40B4-BE49-F238E27FC236}">
                <a16:creationId xmlns:a16="http://schemas.microsoft.com/office/drawing/2014/main" id="{3F58C059-5C9F-4750-A1C5-01030940A496}"/>
              </a:ext>
            </a:extLst>
          </p:cNvPr>
          <p:cNvSpPr txBox="1"/>
          <p:nvPr/>
        </p:nvSpPr>
        <p:spPr>
          <a:xfrm>
            <a:off x="-16462" y="2562028"/>
            <a:ext cx="1750979" cy="307777"/>
          </a:xfrm>
          <a:prstGeom prst="rect">
            <a:avLst/>
          </a:prstGeom>
          <a:solidFill>
            <a:schemeClr val="accent2">
              <a:lumMod val="60000"/>
              <a:lumOff val="4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Agriculteur n°2</a:t>
            </a:r>
            <a:endParaRPr kumimoji="0" lang="fr-FR" sz="1100" b="0" i="0" u="none" strike="noStrike" kern="0" cap="none" spc="0" normalizeH="0" baseline="0" noProof="0" dirty="0">
              <a:ln>
                <a:noFill/>
              </a:ln>
              <a:solidFill>
                <a:srgbClr val="000000"/>
              </a:solidFill>
              <a:effectLst/>
              <a:uLnTx/>
              <a:uFillTx/>
              <a:latin typeface="Arial"/>
              <a:cs typeface="Arial"/>
              <a:sym typeface="Arial"/>
            </a:endParaRPr>
          </a:p>
        </p:txBody>
      </p:sp>
      <p:sp>
        <p:nvSpPr>
          <p:cNvPr id="10" name="ZoneTexte 9">
            <a:extLst>
              <a:ext uri="{FF2B5EF4-FFF2-40B4-BE49-F238E27FC236}">
                <a16:creationId xmlns:a16="http://schemas.microsoft.com/office/drawing/2014/main" id="{0571D4F8-9BB9-418D-9C8C-8B82936CE406}"/>
              </a:ext>
            </a:extLst>
          </p:cNvPr>
          <p:cNvSpPr txBox="1"/>
          <p:nvPr/>
        </p:nvSpPr>
        <p:spPr>
          <a:xfrm>
            <a:off x="0" y="2969832"/>
            <a:ext cx="1750979" cy="307777"/>
          </a:xfrm>
          <a:prstGeom prst="rect">
            <a:avLst/>
          </a:prstGeom>
          <a:solidFill>
            <a:schemeClr val="accent2">
              <a:lumMod val="60000"/>
              <a:lumOff val="4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Agriculteur n°3</a:t>
            </a:r>
            <a:endParaRPr kumimoji="0" lang="fr-FR" sz="1100" b="0" i="0" u="none" strike="noStrike" kern="0" cap="none" spc="0" normalizeH="0" baseline="0" noProof="0" dirty="0">
              <a:ln>
                <a:noFill/>
              </a:ln>
              <a:solidFill>
                <a:srgbClr val="000000"/>
              </a:solidFill>
              <a:effectLst/>
              <a:uLnTx/>
              <a:uFillTx/>
              <a:latin typeface="Arial"/>
              <a:cs typeface="Arial"/>
              <a:sym typeface="Arial"/>
            </a:endParaRPr>
          </a:p>
        </p:txBody>
      </p:sp>
      <p:sp>
        <p:nvSpPr>
          <p:cNvPr id="11" name="ZoneTexte 10">
            <a:extLst>
              <a:ext uri="{FF2B5EF4-FFF2-40B4-BE49-F238E27FC236}">
                <a16:creationId xmlns:a16="http://schemas.microsoft.com/office/drawing/2014/main" id="{ECD57E84-2986-4123-8ADB-48514763C919}"/>
              </a:ext>
            </a:extLst>
          </p:cNvPr>
          <p:cNvSpPr txBox="1"/>
          <p:nvPr/>
        </p:nvSpPr>
        <p:spPr>
          <a:xfrm>
            <a:off x="0" y="3752867"/>
            <a:ext cx="1750979" cy="307777"/>
          </a:xfrm>
          <a:prstGeom prst="rect">
            <a:avLst/>
          </a:prstGeom>
          <a:solidFill>
            <a:schemeClr val="accent2">
              <a:lumMod val="60000"/>
              <a:lumOff val="4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Agriculteur </a:t>
            </a:r>
            <a:r>
              <a:rPr kumimoji="0" lang="fr-FR" sz="1400" b="1" i="0" u="none" strike="noStrike" kern="0" cap="none" spc="0" normalizeH="0" baseline="0" noProof="0" dirty="0" err="1">
                <a:ln>
                  <a:noFill/>
                </a:ln>
                <a:solidFill>
                  <a:srgbClr val="000000"/>
                </a:solidFill>
                <a:effectLst/>
                <a:uLnTx/>
                <a:uFillTx/>
                <a:latin typeface="Arial"/>
                <a:cs typeface="Arial"/>
                <a:sym typeface="Arial"/>
              </a:rPr>
              <a:t>etc</a:t>
            </a:r>
            <a:endParaRPr kumimoji="0" lang="fr-FR" sz="1100" b="0" i="0" u="none" strike="noStrike" kern="0" cap="none" spc="0" normalizeH="0" baseline="0" noProof="0" dirty="0">
              <a:ln>
                <a:noFill/>
              </a:ln>
              <a:solidFill>
                <a:srgbClr val="000000"/>
              </a:solidFill>
              <a:effectLst/>
              <a:uLnTx/>
              <a:uFillTx/>
              <a:latin typeface="Arial"/>
              <a:cs typeface="Arial"/>
              <a:sym typeface="Arial"/>
            </a:endParaRPr>
          </a:p>
        </p:txBody>
      </p:sp>
      <p:sp>
        <p:nvSpPr>
          <p:cNvPr id="14" name="ZoneTexte 13">
            <a:extLst>
              <a:ext uri="{FF2B5EF4-FFF2-40B4-BE49-F238E27FC236}">
                <a16:creationId xmlns:a16="http://schemas.microsoft.com/office/drawing/2014/main" id="{471B7EAD-36C8-46B4-A619-5BDB9EEE0CBE}"/>
              </a:ext>
            </a:extLst>
          </p:cNvPr>
          <p:cNvSpPr txBox="1"/>
          <p:nvPr/>
        </p:nvSpPr>
        <p:spPr>
          <a:xfrm>
            <a:off x="7255710" y="1528937"/>
            <a:ext cx="1750979" cy="307777"/>
          </a:xfrm>
          <a:prstGeom prst="rect">
            <a:avLst/>
          </a:prstGeom>
          <a:solidFill>
            <a:schemeClr val="accent5">
              <a:lumMod val="60000"/>
              <a:lumOff val="4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Pépiniéristes</a:t>
            </a:r>
          </a:p>
        </p:txBody>
      </p:sp>
      <p:sp>
        <p:nvSpPr>
          <p:cNvPr id="18" name="ZoneTexte 17">
            <a:extLst>
              <a:ext uri="{FF2B5EF4-FFF2-40B4-BE49-F238E27FC236}">
                <a16:creationId xmlns:a16="http://schemas.microsoft.com/office/drawing/2014/main" id="{C3261B8B-834E-4F50-95B6-E2903BD76DD7}"/>
              </a:ext>
            </a:extLst>
          </p:cNvPr>
          <p:cNvSpPr txBox="1"/>
          <p:nvPr/>
        </p:nvSpPr>
        <p:spPr>
          <a:xfrm>
            <a:off x="4181653" y="717211"/>
            <a:ext cx="2175256" cy="523220"/>
          </a:xfrm>
          <a:prstGeom prst="rect">
            <a:avLst/>
          </a:prstGeom>
          <a:solidFill>
            <a:srgbClr val="FFFF00"/>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DRAAF et DDT </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Service instructeur</a:t>
            </a:r>
            <a:endParaRPr kumimoji="0" lang="fr-FR" sz="1100" b="0" i="0" u="none" strike="noStrike" kern="0" cap="none" spc="0" normalizeH="0" baseline="0" noProof="0" dirty="0">
              <a:ln>
                <a:noFill/>
              </a:ln>
              <a:solidFill>
                <a:srgbClr val="000000"/>
              </a:solidFill>
              <a:effectLst/>
              <a:uLnTx/>
              <a:uFillTx/>
              <a:latin typeface="Arial"/>
              <a:cs typeface="Arial"/>
              <a:sym typeface="Arial"/>
            </a:endParaRPr>
          </a:p>
        </p:txBody>
      </p:sp>
      <p:sp>
        <p:nvSpPr>
          <p:cNvPr id="22" name="ZoneTexte 21">
            <a:extLst>
              <a:ext uri="{FF2B5EF4-FFF2-40B4-BE49-F238E27FC236}">
                <a16:creationId xmlns:a16="http://schemas.microsoft.com/office/drawing/2014/main" id="{9C6DE740-C967-4FAD-BAE0-B92402FD482F}"/>
              </a:ext>
            </a:extLst>
          </p:cNvPr>
          <p:cNvSpPr txBox="1"/>
          <p:nvPr/>
        </p:nvSpPr>
        <p:spPr>
          <a:xfrm>
            <a:off x="7255710" y="3591246"/>
            <a:ext cx="1750979" cy="523220"/>
          </a:xfrm>
          <a:prstGeom prst="rect">
            <a:avLst/>
          </a:prstGeom>
          <a:solidFill>
            <a:srgbClr val="00B0F0"/>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Entrepreneurs de travaux</a:t>
            </a:r>
            <a:endParaRPr kumimoji="0" lang="fr-FR" sz="1100" b="0" i="0" u="none" strike="noStrike" kern="0" cap="none" spc="0" normalizeH="0" baseline="0" noProof="0" dirty="0">
              <a:ln>
                <a:noFill/>
              </a:ln>
              <a:solidFill>
                <a:srgbClr val="000000"/>
              </a:solidFill>
              <a:effectLst/>
              <a:uLnTx/>
              <a:uFillTx/>
              <a:latin typeface="Arial"/>
              <a:cs typeface="Arial"/>
              <a:sym typeface="Arial"/>
            </a:endParaRPr>
          </a:p>
        </p:txBody>
      </p:sp>
      <p:cxnSp>
        <p:nvCxnSpPr>
          <p:cNvPr id="24" name="Connecteur droit avec flèche 23">
            <a:extLst>
              <a:ext uri="{FF2B5EF4-FFF2-40B4-BE49-F238E27FC236}">
                <a16:creationId xmlns:a16="http://schemas.microsoft.com/office/drawing/2014/main" id="{EFD702BD-987E-4074-9201-4CA501968B34}"/>
              </a:ext>
            </a:extLst>
          </p:cNvPr>
          <p:cNvCxnSpPr>
            <a:cxnSpLocks/>
            <a:stCxn id="10" idx="3"/>
            <a:endCxn id="8" idx="1"/>
          </p:cNvCxnSpPr>
          <p:nvPr/>
        </p:nvCxnSpPr>
        <p:spPr>
          <a:xfrm>
            <a:off x="1750979" y="3123721"/>
            <a:ext cx="2430674" cy="5694"/>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26" name="Connecteur droit avec flèche 25">
            <a:extLst>
              <a:ext uri="{FF2B5EF4-FFF2-40B4-BE49-F238E27FC236}">
                <a16:creationId xmlns:a16="http://schemas.microsoft.com/office/drawing/2014/main" id="{301B6A37-C214-4C66-B83A-24605EEAA7E6}"/>
              </a:ext>
            </a:extLst>
          </p:cNvPr>
          <p:cNvCxnSpPr>
            <a:cxnSpLocks/>
            <a:stCxn id="11" idx="3"/>
            <a:endCxn id="8" idx="1"/>
          </p:cNvCxnSpPr>
          <p:nvPr/>
        </p:nvCxnSpPr>
        <p:spPr>
          <a:xfrm flipV="1">
            <a:off x="1750979" y="3129415"/>
            <a:ext cx="2430674" cy="777341"/>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28" name="Connecteur droit avec flèche 27">
            <a:extLst>
              <a:ext uri="{FF2B5EF4-FFF2-40B4-BE49-F238E27FC236}">
                <a16:creationId xmlns:a16="http://schemas.microsoft.com/office/drawing/2014/main" id="{08647D42-4E85-4EA6-9E30-46ECE697E9C9}"/>
              </a:ext>
            </a:extLst>
          </p:cNvPr>
          <p:cNvCxnSpPr>
            <a:cxnSpLocks/>
            <a:stCxn id="9" idx="3"/>
            <a:endCxn id="8" idx="1"/>
          </p:cNvCxnSpPr>
          <p:nvPr/>
        </p:nvCxnSpPr>
        <p:spPr>
          <a:xfrm>
            <a:off x="1734517" y="2715917"/>
            <a:ext cx="2447136" cy="413498"/>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30" name="Connecteur droit avec flèche 29">
            <a:extLst>
              <a:ext uri="{FF2B5EF4-FFF2-40B4-BE49-F238E27FC236}">
                <a16:creationId xmlns:a16="http://schemas.microsoft.com/office/drawing/2014/main" id="{DD65BA9F-9917-4ADD-8BE2-D9229BE25873}"/>
              </a:ext>
            </a:extLst>
          </p:cNvPr>
          <p:cNvCxnSpPr>
            <a:cxnSpLocks/>
            <a:stCxn id="7" idx="3"/>
            <a:endCxn id="8" idx="1"/>
          </p:cNvCxnSpPr>
          <p:nvPr/>
        </p:nvCxnSpPr>
        <p:spPr>
          <a:xfrm>
            <a:off x="1734516" y="2175457"/>
            <a:ext cx="2447137" cy="953958"/>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7" name="Connecteur droit avec flèche 46">
            <a:extLst>
              <a:ext uri="{FF2B5EF4-FFF2-40B4-BE49-F238E27FC236}">
                <a16:creationId xmlns:a16="http://schemas.microsoft.com/office/drawing/2014/main" id="{5FF7D148-8DC2-4C23-9D61-8C169D9096C4}"/>
              </a:ext>
            </a:extLst>
          </p:cNvPr>
          <p:cNvCxnSpPr>
            <a:cxnSpLocks/>
            <a:stCxn id="8" idx="0"/>
            <a:endCxn id="18" idx="2"/>
          </p:cNvCxnSpPr>
          <p:nvPr/>
        </p:nvCxnSpPr>
        <p:spPr>
          <a:xfrm flipV="1">
            <a:off x="5269281" y="1240431"/>
            <a:ext cx="0" cy="88871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48" name="ZoneTexte 47">
            <a:extLst>
              <a:ext uri="{FF2B5EF4-FFF2-40B4-BE49-F238E27FC236}">
                <a16:creationId xmlns:a16="http://schemas.microsoft.com/office/drawing/2014/main" id="{FA92BF45-DFA9-483A-B81C-C43BE25481AD}"/>
              </a:ext>
            </a:extLst>
          </p:cNvPr>
          <p:cNvSpPr txBox="1"/>
          <p:nvPr/>
        </p:nvSpPr>
        <p:spPr>
          <a:xfrm>
            <a:off x="155643" y="4807002"/>
            <a:ext cx="7342437" cy="261610"/>
          </a:xfrm>
          <a:prstGeom prst="rect">
            <a:avLst/>
          </a:prstGeom>
          <a:solidFill>
            <a:schemeClr val="accent6">
              <a:lumMod val="60000"/>
              <a:lumOff val="40000"/>
            </a:schemeClr>
          </a:solid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100" b="1" i="0" u="none" strike="noStrike" kern="0" cap="none" spc="0" normalizeH="0" baseline="0" noProof="0" dirty="0">
                <a:ln>
                  <a:noFill/>
                </a:ln>
                <a:solidFill>
                  <a:srgbClr val="000000"/>
                </a:solidFill>
                <a:effectLst/>
                <a:uLnTx/>
                <a:uFillTx/>
                <a:latin typeface="Arial"/>
                <a:cs typeface="Arial"/>
                <a:sym typeface="Arial"/>
              </a:rPr>
              <a:t>Outils: </a:t>
            </a:r>
            <a:r>
              <a:rPr kumimoji="0" lang="fr-FR" sz="1100" b="0" i="0" u="none" strike="noStrike" kern="0" cap="none" spc="0" normalizeH="0" baseline="0" noProof="0" dirty="0">
                <a:ln>
                  <a:noFill/>
                </a:ln>
                <a:solidFill>
                  <a:srgbClr val="000000"/>
                </a:solidFill>
                <a:effectLst/>
                <a:uLnTx/>
                <a:uFillTx/>
                <a:latin typeface="Arial"/>
                <a:cs typeface="Arial"/>
                <a:sym typeface="Arial"/>
              </a:rPr>
              <a:t>Convention d’engagement –</a:t>
            </a:r>
            <a:r>
              <a:rPr kumimoji="0" lang="fr-FR" sz="1100" b="1" i="0" u="none" strike="noStrike" kern="0" cap="none" spc="0" normalizeH="0" baseline="0" noProof="0" dirty="0">
                <a:ln>
                  <a:noFill/>
                </a:ln>
                <a:solidFill>
                  <a:srgbClr val="000000"/>
                </a:solidFill>
                <a:effectLst/>
                <a:uLnTx/>
                <a:uFillTx/>
                <a:latin typeface="Arial"/>
                <a:cs typeface="Arial"/>
                <a:sym typeface="Arial"/>
              </a:rPr>
              <a:t> </a:t>
            </a:r>
            <a:r>
              <a:rPr kumimoji="0" lang="fr-FR" sz="1100" i="0" u="none" strike="noStrike" kern="0" cap="none" spc="0" normalizeH="0" baseline="0" noProof="0" dirty="0">
                <a:ln>
                  <a:noFill/>
                </a:ln>
                <a:solidFill>
                  <a:srgbClr val="000000"/>
                </a:solidFill>
                <a:effectLst/>
                <a:uLnTx/>
                <a:uFillTx/>
                <a:latin typeface="Arial"/>
                <a:cs typeface="Arial"/>
                <a:sym typeface="Arial"/>
              </a:rPr>
              <a:t>Modèle de </a:t>
            </a:r>
            <a:r>
              <a:rPr kumimoji="0" lang="fr-FR" sz="1100" b="0" i="0" u="none" strike="noStrike" kern="0" cap="none" spc="0" normalizeH="0" baseline="0" noProof="0" dirty="0">
                <a:ln>
                  <a:noFill/>
                </a:ln>
                <a:solidFill>
                  <a:srgbClr val="000000"/>
                </a:solidFill>
                <a:effectLst/>
                <a:uLnTx/>
                <a:uFillTx/>
                <a:latin typeface="Arial"/>
                <a:cs typeface="Arial"/>
                <a:sym typeface="Arial"/>
              </a:rPr>
              <a:t>dossier unique de demande de subvention initiale</a:t>
            </a:r>
          </a:p>
        </p:txBody>
      </p:sp>
      <p:sp>
        <p:nvSpPr>
          <p:cNvPr id="51" name="ZoneTexte 50">
            <a:extLst>
              <a:ext uri="{FF2B5EF4-FFF2-40B4-BE49-F238E27FC236}">
                <a16:creationId xmlns:a16="http://schemas.microsoft.com/office/drawing/2014/main" id="{7DA9837D-0F1D-4619-A97A-B32AEF328810}"/>
              </a:ext>
            </a:extLst>
          </p:cNvPr>
          <p:cNvSpPr txBox="1"/>
          <p:nvPr/>
        </p:nvSpPr>
        <p:spPr>
          <a:xfrm>
            <a:off x="-16462" y="3366296"/>
            <a:ext cx="1750979" cy="307777"/>
          </a:xfrm>
          <a:prstGeom prst="rect">
            <a:avLst/>
          </a:prstGeom>
          <a:solidFill>
            <a:schemeClr val="accent2">
              <a:lumMod val="60000"/>
              <a:lumOff val="4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Agriculteur n°4</a:t>
            </a:r>
            <a:endParaRPr kumimoji="0" lang="fr-FR" sz="1100" b="0" i="0" u="none" strike="noStrike" kern="0" cap="none" spc="0" normalizeH="0" baseline="0" noProof="0" dirty="0">
              <a:ln>
                <a:noFill/>
              </a:ln>
              <a:solidFill>
                <a:srgbClr val="000000"/>
              </a:solidFill>
              <a:effectLst/>
              <a:uLnTx/>
              <a:uFillTx/>
              <a:latin typeface="Arial"/>
              <a:cs typeface="Arial"/>
              <a:sym typeface="Arial"/>
            </a:endParaRPr>
          </a:p>
        </p:txBody>
      </p:sp>
      <p:cxnSp>
        <p:nvCxnSpPr>
          <p:cNvPr id="53" name="Connecteur droit avec flèche 52">
            <a:extLst>
              <a:ext uri="{FF2B5EF4-FFF2-40B4-BE49-F238E27FC236}">
                <a16:creationId xmlns:a16="http://schemas.microsoft.com/office/drawing/2014/main" id="{41A74DEA-C328-428E-B68A-D1CA9B855BCF}"/>
              </a:ext>
            </a:extLst>
          </p:cNvPr>
          <p:cNvCxnSpPr>
            <a:stCxn id="51" idx="3"/>
            <a:endCxn id="8" idx="1"/>
          </p:cNvCxnSpPr>
          <p:nvPr/>
        </p:nvCxnSpPr>
        <p:spPr>
          <a:xfrm flipV="1">
            <a:off x="1734517" y="3129415"/>
            <a:ext cx="2447136" cy="39077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43" name="ZoneTexte 42">
            <a:extLst>
              <a:ext uri="{FF2B5EF4-FFF2-40B4-BE49-F238E27FC236}">
                <a16:creationId xmlns:a16="http://schemas.microsoft.com/office/drawing/2014/main" id="{3D3BCD26-494B-40BB-A4BF-DA58763FEC1E}"/>
              </a:ext>
            </a:extLst>
          </p:cNvPr>
          <p:cNvSpPr txBox="1"/>
          <p:nvPr/>
        </p:nvSpPr>
        <p:spPr>
          <a:xfrm>
            <a:off x="4359744" y="1528937"/>
            <a:ext cx="1819073" cy="430887"/>
          </a:xfrm>
          <a:prstGeom prst="rect">
            <a:avLst/>
          </a:prstGeom>
          <a:solidFill>
            <a:schemeClr val="bg1"/>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100" b="1" i="0" u="none" strike="noStrike" kern="0" cap="none" spc="0" normalizeH="0" baseline="0" noProof="0" dirty="0">
                <a:ln>
                  <a:noFill/>
                </a:ln>
                <a:solidFill>
                  <a:srgbClr val="000000"/>
                </a:solidFill>
                <a:effectLst/>
                <a:uLnTx/>
                <a:uFillTx/>
                <a:latin typeface="Arial"/>
                <a:cs typeface="Arial"/>
                <a:sym typeface="Arial"/>
              </a:rPr>
              <a:t>Dossier de demande de subvention initiale</a:t>
            </a:r>
            <a:endParaRPr kumimoji="0" lang="fr-FR" sz="1100" b="0" i="0" u="none" strike="noStrike" kern="0" cap="none" spc="0" normalizeH="0" baseline="0" noProof="0" dirty="0">
              <a:ln>
                <a:noFill/>
              </a:ln>
              <a:solidFill>
                <a:srgbClr val="000000"/>
              </a:solidFill>
              <a:effectLst/>
              <a:uLnTx/>
              <a:uFillTx/>
              <a:latin typeface="Arial"/>
              <a:cs typeface="Arial"/>
              <a:sym typeface="Arial"/>
            </a:endParaRPr>
          </a:p>
        </p:txBody>
      </p:sp>
      <p:sp>
        <p:nvSpPr>
          <p:cNvPr id="13" name="ZoneTexte 12">
            <a:extLst>
              <a:ext uri="{FF2B5EF4-FFF2-40B4-BE49-F238E27FC236}">
                <a16:creationId xmlns:a16="http://schemas.microsoft.com/office/drawing/2014/main" id="{258A6603-4E54-4C13-9FE6-9B47DD22DCE7}"/>
              </a:ext>
            </a:extLst>
          </p:cNvPr>
          <p:cNvSpPr txBox="1"/>
          <p:nvPr/>
        </p:nvSpPr>
        <p:spPr>
          <a:xfrm>
            <a:off x="1827478" y="727061"/>
            <a:ext cx="2074657" cy="3978012"/>
          </a:xfrm>
          <a:prstGeom prst="rect">
            <a:avLst/>
          </a:prstGeom>
          <a:solidFill>
            <a:schemeClr val="bg1"/>
          </a:solid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100" b="1" i="0" u="none" strike="noStrike" kern="0" cap="none" spc="0" normalizeH="0" baseline="0" noProof="0" dirty="0">
                <a:ln>
                  <a:noFill/>
                </a:ln>
                <a:solidFill>
                  <a:srgbClr val="000000"/>
                </a:solidFill>
                <a:effectLst/>
                <a:uLnTx/>
                <a:uFillTx/>
                <a:latin typeface="Arial"/>
                <a:cs typeface="Arial"/>
                <a:sym typeface="Arial"/>
              </a:rPr>
              <a:t>Convention d’engagement</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050" b="0" i="0" u="none" strike="noStrike" kern="0" cap="none" spc="0" normalizeH="0" baseline="0" noProof="0" dirty="0">
                <a:ln>
                  <a:noFill/>
                </a:ln>
                <a:solidFill>
                  <a:srgbClr val="000000"/>
                </a:solidFill>
                <a:effectLst/>
                <a:uLnTx/>
                <a:uFillTx/>
                <a:latin typeface="Arial"/>
                <a:cs typeface="Arial"/>
                <a:sym typeface="Arial"/>
              </a:rPr>
              <a:t>°Engagement de l’agriculteur par </a:t>
            </a:r>
            <a:r>
              <a:rPr kumimoji="0" lang="fr-FR" sz="1050" b="1" i="0" u="none" strike="noStrike" kern="0" cap="none" spc="0" normalizeH="0" baseline="0" noProof="0" dirty="0">
                <a:ln>
                  <a:noFill/>
                </a:ln>
                <a:solidFill>
                  <a:srgbClr val="3A81BA">
                    <a:lumMod val="75000"/>
                    <a:lumOff val="25000"/>
                  </a:srgbClr>
                </a:solidFill>
                <a:effectLst/>
                <a:uLnTx/>
                <a:uFillTx/>
                <a:latin typeface="Arial"/>
                <a:cs typeface="Arial"/>
                <a:sym typeface="Arial"/>
              </a:rPr>
              <a:t>rapport à la DDT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050" b="0" i="0" u="none" strike="noStrike" kern="0" cap="none" spc="0" normalizeH="0" baseline="0" noProof="0" dirty="0">
                <a:ln>
                  <a:noFill/>
                </a:ln>
                <a:solidFill>
                  <a:srgbClr val="000000"/>
                </a:solidFill>
                <a:effectLst/>
                <a:uLnTx/>
                <a:uFillTx/>
                <a:latin typeface="Arial"/>
                <a:cs typeface="Arial"/>
                <a:sym typeface="Arial"/>
              </a:rPr>
              <a:t>- à réaliser le projet</a:t>
            </a:r>
          </a:p>
          <a:p>
            <a:pPr marL="171450" marR="0" lvl="0" indent="-171450" algn="l" defTabSz="914400" rtl="0" eaLnBrk="1" fontAlgn="auto" latinLnBrk="0" hangingPunct="1">
              <a:lnSpc>
                <a:spcPct val="100000"/>
              </a:lnSpc>
              <a:spcBef>
                <a:spcPts val="0"/>
              </a:spcBef>
              <a:spcAft>
                <a:spcPts val="0"/>
              </a:spcAft>
              <a:buClr>
                <a:srgbClr val="000000"/>
              </a:buClr>
              <a:buSzTx/>
              <a:buFontTx/>
              <a:buChar char="-"/>
              <a:tabLst/>
              <a:defRPr/>
            </a:pPr>
            <a:r>
              <a:rPr kumimoji="0" lang="fr-FR" sz="1050" b="0" i="0" u="none" strike="noStrike" kern="0" cap="none" spc="0" normalizeH="0" baseline="0" noProof="0" dirty="0">
                <a:ln>
                  <a:noFill/>
                </a:ln>
                <a:solidFill>
                  <a:srgbClr val="000000"/>
                </a:solidFill>
                <a:effectLst/>
                <a:uLnTx/>
                <a:uFillTx/>
                <a:latin typeface="Arial"/>
                <a:cs typeface="Arial"/>
                <a:sym typeface="Arial"/>
              </a:rPr>
              <a:t>à demander la subvention</a:t>
            </a:r>
          </a:p>
          <a:p>
            <a:pPr marL="171450" marR="0" lvl="0" indent="-171450" algn="l" defTabSz="914400" rtl="0" eaLnBrk="1" fontAlgn="auto" latinLnBrk="0" hangingPunct="1">
              <a:lnSpc>
                <a:spcPct val="100000"/>
              </a:lnSpc>
              <a:spcBef>
                <a:spcPts val="0"/>
              </a:spcBef>
              <a:spcAft>
                <a:spcPts val="0"/>
              </a:spcAft>
              <a:buClr>
                <a:srgbClr val="000000"/>
              </a:buClr>
              <a:buSzTx/>
              <a:buFontTx/>
              <a:buChar char="-"/>
              <a:tabLst/>
              <a:defRPr/>
            </a:pPr>
            <a:r>
              <a:rPr kumimoji="0" lang="fr-FR" sz="1050" b="0" i="0" u="none" strike="noStrike" kern="0" cap="none" spc="0" normalizeH="0" baseline="0" noProof="0" dirty="0">
                <a:ln>
                  <a:noFill/>
                </a:ln>
                <a:solidFill>
                  <a:srgbClr val="000000"/>
                </a:solidFill>
                <a:effectLst/>
                <a:uLnTx/>
                <a:uFillTx/>
                <a:latin typeface="Arial"/>
                <a:cs typeface="Arial"/>
                <a:sym typeface="Arial"/>
              </a:rPr>
              <a:t>à payer les travaux sous groupement de commande</a:t>
            </a:r>
          </a:p>
          <a:p>
            <a:pPr marL="171450" marR="0" lvl="0" indent="-171450" algn="l" defTabSz="914400" rtl="0" eaLnBrk="1" fontAlgn="auto" latinLnBrk="0" hangingPunct="1">
              <a:lnSpc>
                <a:spcPct val="100000"/>
              </a:lnSpc>
              <a:spcBef>
                <a:spcPts val="0"/>
              </a:spcBef>
              <a:spcAft>
                <a:spcPts val="0"/>
              </a:spcAft>
              <a:buClr>
                <a:srgbClr val="000000"/>
              </a:buClr>
              <a:buSzTx/>
              <a:buFontTx/>
              <a:buChar char="-"/>
              <a:tabLst/>
              <a:defRPr/>
            </a:pPr>
            <a:r>
              <a:rPr kumimoji="0" lang="fr-FR" sz="1050" b="0" i="0" u="none" strike="noStrike" kern="0" cap="none" spc="0" normalizeH="0" baseline="0" noProof="0" dirty="0">
                <a:ln>
                  <a:noFill/>
                </a:ln>
                <a:solidFill>
                  <a:srgbClr val="000000"/>
                </a:solidFill>
                <a:effectLst/>
                <a:uLnTx/>
                <a:uFillTx/>
                <a:latin typeface="Arial"/>
                <a:cs typeface="Arial"/>
                <a:sym typeface="Arial"/>
              </a:rPr>
              <a:t>à déclarer les plantations à la PAC</a:t>
            </a:r>
          </a:p>
          <a:p>
            <a:pPr marL="171450" marR="0" lvl="0" indent="-171450" algn="l" defTabSz="914400" rtl="0" eaLnBrk="1" fontAlgn="auto" latinLnBrk="0" hangingPunct="1">
              <a:lnSpc>
                <a:spcPct val="100000"/>
              </a:lnSpc>
              <a:spcBef>
                <a:spcPts val="0"/>
              </a:spcBef>
              <a:spcAft>
                <a:spcPts val="0"/>
              </a:spcAft>
              <a:buClr>
                <a:srgbClr val="000000"/>
              </a:buClr>
              <a:buSzTx/>
              <a:buFontTx/>
              <a:buChar char="-"/>
              <a:tabLst/>
              <a:defRPr/>
            </a:pPr>
            <a:r>
              <a:rPr kumimoji="0" lang="fr-FR" sz="1050" b="0" i="0" u="none" strike="noStrike" kern="0" cap="none" spc="0" normalizeH="0" baseline="0" noProof="0" dirty="0">
                <a:ln>
                  <a:noFill/>
                </a:ln>
                <a:solidFill>
                  <a:srgbClr val="000000"/>
                </a:solidFill>
                <a:effectLst/>
                <a:uLnTx/>
                <a:uFillTx/>
                <a:latin typeface="Arial"/>
                <a:cs typeface="Arial"/>
                <a:sym typeface="Arial"/>
              </a:rPr>
              <a:t>à gérer durablement les plantations</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fr-FR" sz="105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050" b="0" i="0" u="none" strike="noStrike" kern="0" cap="none" spc="0" normalizeH="0" baseline="0" noProof="0" dirty="0">
                <a:ln>
                  <a:noFill/>
                </a:ln>
                <a:solidFill>
                  <a:srgbClr val="000000"/>
                </a:solidFill>
                <a:effectLst/>
                <a:uLnTx/>
                <a:uFillTx/>
                <a:latin typeface="Arial"/>
                <a:cs typeface="Arial"/>
                <a:sym typeface="Arial"/>
              </a:rPr>
              <a:t>°Mandat de gestion donné par l’agriculteur </a:t>
            </a:r>
            <a:r>
              <a:rPr kumimoji="0" lang="fr-FR" sz="1050" b="1" i="0" u="none" strike="noStrike" kern="0" cap="none" spc="0" normalizeH="0" baseline="0" noProof="0" dirty="0">
                <a:ln>
                  <a:noFill/>
                </a:ln>
                <a:solidFill>
                  <a:srgbClr val="3A81BA">
                    <a:lumMod val="75000"/>
                    <a:lumOff val="25000"/>
                  </a:srgbClr>
                </a:solidFill>
                <a:effectLst/>
                <a:uLnTx/>
                <a:uFillTx/>
                <a:latin typeface="Arial"/>
                <a:cs typeface="Arial"/>
                <a:sym typeface="Arial"/>
              </a:rPr>
              <a:t>à l’opérateur pour faire la demande de subvention et les groupements de commande </a:t>
            </a:r>
            <a:r>
              <a:rPr kumimoji="0" lang="fr-FR" sz="1050" b="0" i="0" u="none" strike="noStrike" kern="0" cap="none" spc="0" normalizeH="0" baseline="0" noProof="0" dirty="0">
                <a:ln>
                  <a:noFill/>
                </a:ln>
                <a:solidFill>
                  <a:srgbClr val="000000"/>
                </a:solidFill>
                <a:effectLst/>
                <a:uLnTx/>
                <a:uFillTx/>
                <a:latin typeface="Arial"/>
                <a:cs typeface="Arial"/>
                <a:sym typeface="Arial"/>
              </a:rPr>
              <a:t>sur la base de :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050" b="0" i="0" u="none" strike="noStrike" kern="0" cap="none" spc="0" normalizeH="0" baseline="0" noProof="0" dirty="0">
                <a:ln>
                  <a:noFill/>
                </a:ln>
                <a:solidFill>
                  <a:srgbClr val="000000"/>
                </a:solidFill>
                <a:effectLst/>
                <a:uLnTx/>
                <a:uFillTx/>
                <a:latin typeface="Arial"/>
                <a:cs typeface="Arial"/>
                <a:sym typeface="Arial"/>
              </a:rPr>
              <a:t>°Plan du projet prévisionnel</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050" b="0" i="0" u="none" strike="noStrike" kern="0" cap="none" spc="0" normalizeH="0" baseline="0" noProof="0" dirty="0">
                <a:ln>
                  <a:noFill/>
                </a:ln>
                <a:solidFill>
                  <a:srgbClr val="000000"/>
                </a:solidFill>
                <a:effectLst/>
                <a:uLnTx/>
                <a:uFillTx/>
                <a:latin typeface="Arial"/>
                <a:cs typeface="Arial"/>
                <a:sym typeface="Arial"/>
              </a:rPr>
              <a:t>°Tableau récapitulatif du projet prévisionnel (basé sur les barèmes)</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050" b="0" i="0" u="none" strike="noStrike" kern="0" cap="none" spc="0" normalizeH="0" baseline="0" noProof="0" dirty="0">
                <a:ln>
                  <a:noFill/>
                </a:ln>
                <a:solidFill>
                  <a:srgbClr val="000000"/>
                </a:solidFill>
                <a:effectLst/>
                <a:uLnTx/>
                <a:uFillTx/>
                <a:latin typeface="Arial"/>
                <a:cs typeface="Arial"/>
                <a:sym typeface="Arial"/>
              </a:rPr>
              <a:t>°Accord du propriétaire si fermage</a:t>
            </a:r>
          </a:p>
        </p:txBody>
      </p:sp>
    </p:spTree>
    <p:extLst>
      <p:ext uri="{BB962C8B-B14F-4D97-AF65-F5344CB8AC3E}">
        <p14:creationId xmlns:p14="http://schemas.microsoft.com/office/powerpoint/2010/main" val="1948462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4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48"/>
                                        </p:tgtEl>
                                        <p:attrNameLst>
                                          <p:attrName>style.visibility</p:attrName>
                                        </p:attrNameLst>
                                      </p:cBhvr>
                                      <p:to>
                                        <p:strVal val="visible"/>
                                      </p:to>
                                    </p:set>
                                    <p:animEffect transition="in" filter="fade">
                                      <p:cBhvr>
                                        <p:cTn id="55"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3"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F1E6663F-3C00-4985-9F42-F01D86D30DAA}"/>
              </a:ext>
            </a:extLst>
          </p:cNvPr>
          <p:cNvSpPr>
            <a:spLocks noGrp="1"/>
          </p:cNvSpPr>
          <p:nvPr>
            <p:ph type="title" idx="4294967295"/>
          </p:nvPr>
        </p:nvSpPr>
        <p:spPr>
          <a:xfrm>
            <a:off x="37184" y="70236"/>
            <a:ext cx="8591250" cy="461342"/>
          </a:xfrm>
        </p:spPr>
        <p:txBody>
          <a:bodyPr/>
          <a:lstStyle/>
          <a:p>
            <a:r>
              <a:rPr lang="fr-FR" sz="1800" dirty="0"/>
              <a:t>Animation AVAL : Montage d’un dossier collectif de projets individuels de plantation</a:t>
            </a:r>
            <a:br>
              <a:rPr lang="fr-FR" sz="1800" dirty="0"/>
            </a:br>
            <a:r>
              <a:rPr lang="fr-FR" sz="1600" b="0" dirty="0">
                <a:latin typeface="+mj-lt"/>
              </a:rPr>
              <a:t>Etape 2 : Préparation des travaux et commande			</a:t>
            </a:r>
            <a:endParaRPr lang="fr-FR" sz="1800" b="0" dirty="0">
              <a:latin typeface="+mj-lt"/>
            </a:endParaRPr>
          </a:p>
        </p:txBody>
      </p:sp>
      <p:sp>
        <p:nvSpPr>
          <p:cNvPr id="7" name="ZoneTexte 6">
            <a:extLst>
              <a:ext uri="{FF2B5EF4-FFF2-40B4-BE49-F238E27FC236}">
                <a16:creationId xmlns:a16="http://schemas.microsoft.com/office/drawing/2014/main" id="{324A97FC-39CD-4BE7-9643-937253209221}"/>
              </a:ext>
            </a:extLst>
          </p:cNvPr>
          <p:cNvSpPr txBox="1"/>
          <p:nvPr/>
        </p:nvSpPr>
        <p:spPr>
          <a:xfrm>
            <a:off x="0" y="1665605"/>
            <a:ext cx="1750979" cy="646331"/>
          </a:xfrm>
          <a:prstGeom prst="rect">
            <a:avLst/>
          </a:prstGeom>
          <a:solidFill>
            <a:schemeClr val="accent2">
              <a:lumMod val="60000"/>
              <a:lumOff val="4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Agriculteur n°1</a:t>
            </a:r>
          </a:p>
          <a:p>
            <a:pPr marL="285750" marR="0" lvl="0" indent="-285750" algn="l" defTabSz="914400" rtl="0" eaLnBrk="1" fontAlgn="auto" latinLnBrk="0" hangingPunct="1">
              <a:lnSpc>
                <a:spcPct val="100000"/>
              </a:lnSpc>
              <a:spcBef>
                <a:spcPts val="0"/>
              </a:spcBef>
              <a:spcAft>
                <a:spcPts val="0"/>
              </a:spcAft>
              <a:buClr>
                <a:srgbClr val="000000"/>
              </a:buClr>
              <a:buSzTx/>
              <a:buFontTx/>
              <a:buChar char="-"/>
              <a:tabLst/>
              <a:defRPr/>
            </a:pPr>
            <a:r>
              <a:rPr kumimoji="0" lang="fr-FR" sz="1100" b="0" i="0" u="none" strike="noStrike" kern="0" cap="none" spc="0" normalizeH="0" baseline="0" noProof="0" dirty="0">
                <a:ln>
                  <a:noFill/>
                </a:ln>
                <a:solidFill>
                  <a:srgbClr val="000000"/>
                </a:solidFill>
                <a:effectLst/>
                <a:uLnTx/>
                <a:uFillTx/>
                <a:latin typeface="Arial"/>
                <a:cs typeface="Arial"/>
                <a:sym typeface="Arial"/>
              </a:rPr>
              <a:t>Finalise le projet avec l’opérateur</a:t>
            </a:r>
          </a:p>
        </p:txBody>
      </p:sp>
      <p:sp>
        <p:nvSpPr>
          <p:cNvPr id="8" name="ZoneTexte 7">
            <a:extLst>
              <a:ext uri="{FF2B5EF4-FFF2-40B4-BE49-F238E27FC236}">
                <a16:creationId xmlns:a16="http://schemas.microsoft.com/office/drawing/2014/main" id="{AA9DB616-F613-4542-A6C1-44CBEBF1A82E}"/>
              </a:ext>
            </a:extLst>
          </p:cNvPr>
          <p:cNvSpPr txBox="1"/>
          <p:nvPr/>
        </p:nvSpPr>
        <p:spPr>
          <a:xfrm>
            <a:off x="3836438" y="2163949"/>
            <a:ext cx="2175256" cy="1323439"/>
          </a:xfrm>
          <a:prstGeom prst="rect">
            <a:avLst/>
          </a:prstGeom>
          <a:solidFill>
            <a:schemeClr val="accent3">
              <a:lumMod val="60000"/>
              <a:lumOff val="4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Opérateur</a:t>
            </a:r>
          </a:p>
          <a:p>
            <a:pPr marL="285750" marR="0" lvl="0" indent="-285750" algn="l" defTabSz="914400" rtl="0" eaLnBrk="1" fontAlgn="auto" latinLnBrk="0" hangingPunct="1">
              <a:lnSpc>
                <a:spcPct val="100000"/>
              </a:lnSpc>
              <a:spcBef>
                <a:spcPts val="0"/>
              </a:spcBef>
              <a:spcAft>
                <a:spcPts val="0"/>
              </a:spcAft>
              <a:buClr>
                <a:srgbClr val="000000"/>
              </a:buClr>
              <a:buSzTx/>
              <a:buFontTx/>
              <a:buChar char="-"/>
              <a:tabLst/>
              <a:defRPr/>
            </a:pPr>
            <a:r>
              <a:rPr kumimoji="0" lang="fr-FR" sz="1100" b="0" i="0" u="none" strike="noStrike" kern="0" cap="none" spc="0" normalizeH="0" baseline="0" noProof="0" dirty="0">
                <a:ln>
                  <a:noFill/>
                </a:ln>
                <a:solidFill>
                  <a:srgbClr val="000000"/>
                </a:solidFill>
                <a:effectLst/>
                <a:uLnTx/>
                <a:uFillTx/>
                <a:latin typeface="Arial"/>
                <a:cs typeface="Arial"/>
                <a:sym typeface="Arial"/>
              </a:rPr>
              <a:t>Finalisation des projets avec les agriculteurs</a:t>
            </a:r>
          </a:p>
          <a:p>
            <a:pPr marL="285750" marR="0" lvl="0" indent="-285750" algn="l" defTabSz="914400" rtl="0" eaLnBrk="1" fontAlgn="auto" latinLnBrk="0" hangingPunct="1">
              <a:lnSpc>
                <a:spcPct val="100000"/>
              </a:lnSpc>
              <a:spcBef>
                <a:spcPts val="0"/>
              </a:spcBef>
              <a:spcAft>
                <a:spcPts val="0"/>
              </a:spcAft>
              <a:buClr>
                <a:srgbClr val="000000"/>
              </a:buClr>
              <a:buSzTx/>
              <a:buFontTx/>
              <a:buChar char="-"/>
              <a:tabLst/>
              <a:defRPr/>
            </a:pPr>
            <a:r>
              <a:rPr kumimoji="0" lang="fr-FR" sz="1100" b="0" i="0" u="none" strike="noStrike" kern="0" cap="none" spc="0" normalizeH="0" baseline="0" noProof="0" dirty="0">
                <a:ln>
                  <a:noFill/>
                </a:ln>
                <a:solidFill>
                  <a:srgbClr val="000000"/>
                </a:solidFill>
                <a:effectLst/>
                <a:uLnTx/>
                <a:uFillTx/>
                <a:latin typeface="Arial"/>
                <a:cs typeface="Arial"/>
                <a:sym typeface="Arial"/>
              </a:rPr>
              <a:t>Consultation des entreprises</a:t>
            </a:r>
          </a:p>
          <a:p>
            <a:pPr marL="285750" marR="0" lvl="0" indent="-285750" algn="l" defTabSz="914400" rtl="0" eaLnBrk="1" fontAlgn="auto" latinLnBrk="0" hangingPunct="1">
              <a:lnSpc>
                <a:spcPct val="100000"/>
              </a:lnSpc>
              <a:spcBef>
                <a:spcPts val="0"/>
              </a:spcBef>
              <a:spcAft>
                <a:spcPts val="0"/>
              </a:spcAft>
              <a:buClr>
                <a:srgbClr val="000000"/>
              </a:buClr>
              <a:buSzTx/>
              <a:buFontTx/>
              <a:buChar char="-"/>
              <a:tabLst/>
              <a:defRPr/>
            </a:pPr>
            <a:r>
              <a:rPr kumimoji="0" lang="fr-FR" sz="1100" b="0" i="0" u="none" strike="noStrike" kern="0" cap="none" spc="0" normalizeH="0" baseline="0" noProof="0" dirty="0">
                <a:ln>
                  <a:noFill/>
                </a:ln>
                <a:solidFill>
                  <a:srgbClr val="000000"/>
                </a:solidFill>
                <a:effectLst/>
                <a:uLnTx/>
                <a:uFillTx/>
                <a:latin typeface="Arial"/>
                <a:cs typeface="Arial"/>
                <a:sym typeface="Arial"/>
              </a:rPr>
              <a:t>Engagement des contrats de mise en œuvre</a:t>
            </a:r>
          </a:p>
        </p:txBody>
      </p:sp>
      <p:sp>
        <p:nvSpPr>
          <p:cNvPr id="9" name="ZoneTexte 8">
            <a:extLst>
              <a:ext uri="{FF2B5EF4-FFF2-40B4-BE49-F238E27FC236}">
                <a16:creationId xmlns:a16="http://schemas.microsoft.com/office/drawing/2014/main" id="{3F58C059-5C9F-4750-A1C5-01030940A496}"/>
              </a:ext>
            </a:extLst>
          </p:cNvPr>
          <p:cNvSpPr txBox="1"/>
          <p:nvPr/>
        </p:nvSpPr>
        <p:spPr>
          <a:xfrm>
            <a:off x="-16462" y="2419863"/>
            <a:ext cx="1750979" cy="307777"/>
          </a:xfrm>
          <a:prstGeom prst="rect">
            <a:avLst/>
          </a:prstGeom>
          <a:solidFill>
            <a:schemeClr val="accent2">
              <a:lumMod val="60000"/>
              <a:lumOff val="4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Agriculteur n°2</a:t>
            </a:r>
            <a:endParaRPr kumimoji="0" lang="fr-FR" sz="1100" b="0" i="0" u="none" strike="noStrike" kern="0" cap="none" spc="0" normalizeH="0" baseline="0" noProof="0" dirty="0">
              <a:ln>
                <a:noFill/>
              </a:ln>
              <a:solidFill>
                <a:srgbClr val="000000"/>
              </a:solidFill>
              <a:effectLst/>
              <a:uLnTx/>
              <a:uFillTx/>
              <a:latin typeface="Arial"/>
              <a:cs typeface="Arial"/>
              <a:sym typeface="Arial"/>
            </a:endParaRPr>
          </a:p>
        </p:txBody>
      </p:sp>
      <p:sp>
        <p:nvSpPr>
          <p:cNvPr id="10" name="ZoneTexte 9">
            <a:extLst>
              <a:ext uri="{FF2B5EF4-FFF2-40B4-BE49-F238E27FC236}">
                <a16:creationId xmlns:a16="http://schemas.microsoft.com/office/drawing/2014/main" id="{0571D4F8-9BB9-418D-9C8C-8B82936CE406}"/>
              </a:ext>
            </a:extLst>
          </p:cNvPr>
          <p:cNvSpPr txBox="1"/>
          <p:nvPr/>
        </p:nvSpPr>
        <p:spPr>
          <a:xfrm>
            <a:off x="0" y="2827667"/>
            <a:ext cx="1750979" cy="307777"/>
          </a:xfrm>
          <a:prstGeom prst="rect">
            <a:avLst/>
          </a:prstGeom>
          <a:solidFill>
            <a:schemeClr val="accent2">
              <a:lumMod val="60000"/>
              <a:lumOff val="4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Agriculteur n°3</a:t>
            </a:r>
            <a:endParaRPr kumimoji="0" lang="fr-FR" sz="1100" b="0" i="0" u="none" strike="noStrike" kern="0" cap="none" spc="0" normalizeH="0" baseline="0" noProof="0" dirty="0">
              <a:ln>
                <a:noFill/>
              </a:ln>
              <a:solidFill>
                <a:srgbClr val="000000"/>
              </a:solidFill>
              <a:effectLst/>
              <a:uLnTx/>
              <a:uFillTx/>
              <a:latin typeface="Arial"/>
              <a:cs typeface="Arial"/>
              <a:sym typeface="Arial"/>
            </a:endParaRPr>
          </a:p>
        </p:txBody>
      </p:sp>
      <p:sp>
        <p:nvSpPr>
          <p:cNvPr id="11" name="ZoneTexte 10">
            <a:extLst>
              <a:ext uri="{FF2B5EF4-FFF2-40B4-BE49-F238E27FC236}">
                <a16:creationId xmlns:a16="http://schemas.microsoft.com/office/drawing/2014/main" id="{ECD57E84-2986-4123-8ADB-48514763C919}"/>
              </a:ext>
            </a:extLst>
          </p:cNvPr>
          <p:cNvSpPr txBox="1"/>
          <p:nvPr/>
        </p:nvSpPr>
        <p:spPr>
          <a:xfrm>
            <a:off x="0" y="3591246"/>
            <a:ext cx="1750979" cy="307777"/>
          </a:xfrm>
          <a:prstGeom prst="rect">
            <a:avLst/>
          </a:prstGeom>
          <a:solidFill>
            <a:schemeClr val="accent2">
              <a:lumMod val="60000"/>
              <a:lumOff val="4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Agriculteur </a:t>
            </a:r>
            <a:r>
              <a:rPr kumimoji="0" lang="fr-FR" sz="1400" b="1" i="0" u="none" strike="noStrike" kern="0" cap="none" spc="0" normalizeH="0" baseline="0" noProof="0" dirty="0" err="1">
                <a:ln>
                  <a:noFill/>
                </a:ln>
                <a:solidFill>
                  <a:srgbClr val="000000"/>
                </a:solidFill>
                <a:effectLst/>
                <a:uLnTx/>
                <a:uFillTx/>
                <a:latin typeface="Arial"/>
                <a:cs typeface="Arial"/>
                <a:sym typeface="Arial"/>
              </a:rPr>
              <a:t>etc</a:t>
            </a:r>
            <a:endParaRPr kumimoji="0" lang="fr-FR" sz="1100" b="0" i="0" u="none" strike="noStrike" kern="0" cap="none" spc="0" normalizeH="0" baseline="0" noProof="0" dirty="0">
              <a:ln>
                <a:noFill/>
              </a:ln>
              <a:solidFill>
                <a:srgbClr val="000000"/>
              </a:solidFill>
              <a:effectLst/>
              <a:uLnTx/>
              <a:uFillTx/>
              <a:latin typeface="Arial"/>
              <a:cs typeface="Arial"/>
              <a:sym typeface="Arial"/>
            </a:endParaRPr>
          </a:p>
        </p:txBody>
      </p:sp>
      <p:cxnSp>
        <p:nvCxnSpPr>
          <p:cNvPr id="24" name="Connecteur droit avec flèche 23">
            <a:extLst>
              <a:ext uri="{FF2B5EF4-FFF2-40B4-BE49-F238E27FC236}">
                <a16:creationId xmlns:a16="http://schemas.microsoft.com/office/drawing/2014/main" id="{EFD702BD-987E-4074-9201-4CA501968B34}"/>
              </a:ext>
            </a:extLst>
          </p:cNvPr>
          <p:cNvCxnSpPr>
            <a:cxnSpLocks/>
            <a:stCxn id="10" idx="3"/>
            <a:endCxn id="8" idx="1"/>
          </p:cNvCxnSpPr>
          <p:nvPr/>
        </p:nvCxnSpPr>
        <p:spPr>
          <a:xfrm flipV="1">
            <a:off x="1750979" y="2825669"/>
            <a:ext cx="2085459" cy="155887"/>
          </a:xfrm>
          <a:prstGeom prst="straightConnector1">
            <a:avLst/>
          </a:prstGeom>
          <a:ln>
            <a:headEnd type="arrow" w="med" len="med"/>
            <a:tailEnd type="arrow" w="med" len="med"/>
          </a:ln>
        </p:spPr>
        <p:style>
          <a:lnRef idx="3">
            <a:schemeClr val="accent2"/>
          </a:lnRef>
          <a:fillRef idx="0">
            <a:schemeClr val="accent2"/>
          </a:fillRef>
          <a:effectRef idx="2">
            <a:schemeClr val="accent2"/>
          </a:effectRef>
          <a:fontRef idx="minor">
            <a:schemeClr val="tx1"/>
          </a:fontRef>
        </p:style>
      </p:cxnSp>
      <p:cxnSp>
        <p:nvCxnSpPr>
          <p:cNvPr id="26" name="Connecteur droit avec flèche 25">
            <a:extLst>
              <a:ext uri="{FF2B5EF4-FFF2-40B4-BE49-F238E27FC236}">
                <a16:creationId xmlns:a16="http://schemas.microsoft.com/office/drawing/2014/main" id="{301B6A37-C214-4C66-B83A-24605EEAA7E6}"/>
              </a:ext>
            </a:extLst>
          </p:cNvPr>
          <p:cNvCxnSpPr>
            <a:cxnSpLocks/>
            <a:stCxn id="11" idx="3"/>
            <a:endCxn id="8" idx="1"/>
          </p:cNvCxnSpPr>
          <p:nvPr/>
        </p:nvCxnSpPr>
        <p:spPr>
          <a:xfrm flipV="1">
            <a:off x="1750979" y="2825669"/>
            <a:ext cx="2085459" cy="919466"/>
          </a:xfrm>
          <a:prstGeom prst="straightConnector1">
            <a:avLst/>
          </a:prstGeom>
          <a:ln>
            <a:headEnd type="arrow" w="med" len="med"/>
            <a:tailEnd type="arrow" w="med" len="med"/>
          </a:ln>
        </p:spPr>
        <p:style>
          <a:lnRef idx="3">
            <a:schemeClr val="accent2"/>
          </a:lnRef>
          <a:fillRef idx="0">
            <a:schemeClr val="accent2"/>
          </a:fillRef>
          <a:effectRef idx="2">
            <a:schemeClr val="accent2"/>
          </a:effectRef>
          <a:fontRef idx="minor">
            <a:schemeClr val="tx1"/>
          </a:fontRef>
        </p:style>
      </p:cxnSp>
      <p:cxnSp>
        <p:nvCxnSpPr>
          <p:cNvPr id="28" name="Connecteur droit avec flèche 27">
            <a:extLst>
              <a:ext uri="{FF2B5EF4-FFF2-40B4-BE49-F238E27FC236}">
                <a16:creationId xmlns:a16="http://schemas.microsoft.com/office/drawing/2014/main" id="{08647D42-4E85-4EA6-9E30-46ECE697E9C9}"/>
              </a:ext>
            </a:extLst>
          </p:cNvPr>
          <p:cNvCxnSpPr>
            <a:cxnSpLocks/>
            <a:stCxn id="9" idx="3"/>
            <a:endCxn id="8" idx="1"/>
          </p:cNvCxnSpPr>
          <p:nvPr/>
        </p:nvCxnSpPr>
        <p:spPr>
          <a:xfrm>
            <a:off x="1734517" y="2573752"/>
            <a:ext cx="2101921" cy="251917"/>
          </a:xfrm>
          <a:prstGeom prst="straightConnector1">
            <a:avLst/>
          </a:prstGeom>
          <a:ln>
            <a:headEnd type="arrow" w="med" len="med"/>
            <a:tailEnd type="arrow" w="med" len="med"/>
          </a:ln>
        </p:spPr>
        <p:style>
          <a:lnRef idx="3">
            <a:schemeClr val="accent2"/>
          </a:lnRef>
          <a:fillRef idx="0">
            <a:schemeClr val="accent2"/>
          </a:fillRef>
          <a:effectRef idx="2">
            <a:schemeClr val="accent2"/>
          </a:effectRef>
          <a:fontRef idx="minor">
            <a:schemeClr val="tx1"/>
          </a:fontRef>
        </p:style>
      </p:cxnSp>
      <p:cxnSp>
        <p:nvCxnSpPr>
          <p:cNvPr id="30" name="Connecteur droit avec flèche 29">
            <a:extLst>
              <a:ext uri="{FF2B5EF4-FFF2-40B4-BE49-F238E27FC236}">
                <a16:creationId xmlns:a16="http://schemas.microsoft.com/office/drawing/2014/main" id="{DD65BA9F-9917-4ADD-8BE2-D9229BE25873}"/>
              </a:ext>
            </a:extLst>
          </p:cNvPr>
          <p:cNvCxnSpPr>
            <a:cxnSpLocks/>
            <a:stCxn id="7" idx="3"/>
            <a:endCxn id="8" idx="1"/>
          </p:cNvCxnSpPr>
          <p:nvPr/>
        </p:nvCxnSpPr>
        <p:spPr>
          <a:xfrm>
            <a:off x="1750979" y="1988771"/>
            <a:ext cx="2085459" cy="836898"/>
          </a:xfrm>
          <a:prstGeom prst="straightConnector1">
            <a:avLst/>
          </a:prstGeom>
          <a:ln>
            <a:headEnd type="arrow" w="med" len="med"/>
            <a:tailEnd type="arrow" w="med" len="med"/>
          </a:ln>
        </p:spPr>
        <p:style>
          <a:lnRef idx="3">
            <a:schemeClr val="accent2"/>
          </a:lnRef>
          <a:fillRef idx="0">
            <a:schemeClr val="accent2"/>
          </a:fillRef>
          <a:effectRef idx="2">
            <a:schemeClr val="accent2"/>
          </a:effectRef>
          <a:fontRef idx="minor">
            <a:schemeClr val="tx1"/>
          </a:fontRef>
        </p:style>
      </p:cxnSp>
      <p:sp>
        <p:nvSpPr>
          <p:cNvPr id="48" name="ZoneTexte 47">
            <a:extLst>
              <a:ext uri="{FF2B5EF4-FFF2-40B4-BE49-F238E27FC236}">
                <a16:creationId xmlns:a16="http://schemas.microsoft.com/office/drawing/2014/main" id="{FA92BF45-DFA9-483A-B81C-C43BE25481AD}"/>
              </a:ext>
            </a:extLst>
          </p:cNvPr>
          <p:cNvSpPr txBox="1"/>
          <p:nvPr/>
        </p:nvSpPr>
        <p:spPr>
          <a:xfrm>
            <a:off x="155643" y="4807002"/>
            <a:ext cx="6595353" cy="261610"/>
          </a:xfrm>
          <a:prstGeom prst="rect">
            <a:avLst/>
          </a:prstGeom>
          <a:solidFill>
            <a:schemeClr val="accent6">
              <a:lumMod val="60000"/>
              <a:lumOff val="4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100" b="1" i="0" u="none" strike="noStrike" kern="0" cap="none" spc="0" normalizeH="0" baseline="0" noProof="0" dirty="0">
                <a:ln>
                  <a:noFill/>
                </a:ln>
                <a:solidFill>
                  <a:srgbClr val="000000"/>
                </a:solidFill>
                <a:effectLst/>
                <a:uLnTx/>
                <a:uFillTx/>
                <a:latin typeface="Arial"/>
                <a:cs typeface="Arial"/>
                <a:sym typeface="Arial"/>
              </a:rPr>
              <a:t>Outil</a:t>
            </a:r>
            <a:r>
              <a:rPr kumimoji="0" lang="fr-FR" sz="1100" b="1" i="0" u="none" strike="noStrike" kern="0" cap="none" spc="0" normalizeH="0" noProof="0" dirty="0">
                <a:ln>
                  <a:noFill/>
                </a:ln>
                <a:solidFill>
                  <a:srgbClr val="000000"/>
                </a:solidFill>
                <a:effectLst/>
                <a:uLnTx/>
                <a:uFillTx/>
                <a:latin typeface="Arial"/>
                <a:cs typeface="Arial"/>
                <a:sym typeface="Arial"/>
              </a:rPr>
              <a:t> </a:t>
            </a:r>
            <a:r>
              <a:rPr kumimoji="0" lang="fr-FR" sz="1100" b="1" i="0" u="none" strike="noStrike" kern="0" cap="none" spc="0" normalizeH="0" baseline="0" noProof="0" dirty="0">
                <a:ln>
                  <a:noFill/>
                </a:ln>
                <a:solidFill>
                  <a:srgbClr val="000000"/>
                </a:solidFill>
                <a:effectLst/>
                <a:uLnTx/>
                <a:uFillTx/>
                <a:latin typeface="Arial"/>
                <a:cs typeface="Arial"/>
                <a:sym typeface="Arial"/>
              </a:rPr>
              <a:t>: </a:t>
            </a:r>
            <a:r>
              <a:rPr kumimoji="0" lang="fr-FR" sz="1100" i="0" u="none" strike="noStrike" kern="0" cap="none" spc="0" normalizeH="0" baseline="0" noProof="0" dirty="0">
                <a:ln>
                  <a:noFill/>
                </a:ln>
                <a:solidFill>
                  <a:srgbClr val="000000"/>
                </a:solidFill>
                <a:effectLst/>
                <a:uLnTx/>
                <a:uFillTx/>
                <a:latin typeface="Arial"/>
                <a:cs typeface="Arial"/>
                <a:sym typeface="Arial"/>
              </a:rPr>
              <a:t>Modèle de </a:t>
            </a:r>
            <a:r>
              <a:rPr kumimoji="0" lang="fr-FR" sz="1100" b="0" i="0" u="none" strike="noStrike" kern="0" cap="none" spc="0" normalizeH="0" baseline="0" noProof="0" dirty="0">
                <a:ln>
                  <a:noFill/>
                </a:ln>
                <a:solidFill>
                  <a:srgbClr val="000000"/>
                </a:solidFill>
                <a:effectLst/>
                <a:uLnTx/>
                <a:uFillTx/>
                <a:latin typeface="Arial"/>
                <a:cs typeface="Arial"/>
                <a:sym typeface="Arial"/>
              </a:rPr>
              <a:t>contrat de culture type</a:t>
            </a:r>
          </a:p>
        </p:txBody>
      </p:sp>
      <p:sp>
        <p:nvSpPr>
          <p:cNvPr id="51" name="ZoneTexte 50">
            <a:extLst>
              <a:ext uri="{FF2B5EF4-FFF2-40B4-BE49-F238E27FC236}">
                <a16:creationId xmlns:a16="http://schemas.microsoft.com/office/drawing/2014/main" id="{7DA9837D-0F1D-4619-A97A-B32AEF328810}"/>
              </a:ext>
            </a:extLst>
          </p:cNvPr>
          <p:cNvSpPr txBox="1"/>
          <p:nvPr/>
        </p:nvSpPr>
        <p:spPr>
          <a:xfrm>
            <a:off x="-16462" y="3224131"/>
            <a:ext cx="1750979" cy="307777"/>
          </a:xfrm>
          <a:prstGeom prst="rect">
            <a:avLst/>
          </a:prstGeom>
          <a:solidFill>
            <a:schemeClr val="accent2">
              <a:lumMod val="60000"/>
              <a:lumOff val="4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Agriculteur n°4</a:t>
            </a:r>
            <a:endParaRPr kumimoji="0" lang="fr-FR" sz="1100" b="0" i="0" u="none" strike="noStrike" kern="0" cap="none" spc="0" normalizeH="0" baseline="0" noProof="0" dirty="0">
              <a:ln>
                <a:noFill/>
              </a:ln>
              <a:solidFill>
                <a:srgbClr val="000000"/>
              </a:solidFill>
              <a:effectLst/>
              <a:uLnTx/>
              <a:uFillTx/>
              <a:latin typeface="Arial"/>
              <a:cs typeface="Arial"/>
              <a:sym typeface="Arial"/>
            </a:endParaRPr>
          </a:p>
        </p:txBody>
      </p:sp>
      <p:cxnSp>
        <p:nvCxnSpPr>
          <p:cNvPr id="53" name="Connecteur droit avec flèche 52">
            <a:extLst>
              <a:ext uri="{FF2B5EF4-FFF2-40B4-BE49-F238E27FC236}">
                <a16:creationId xmlns:a16="http://schemas.microsoft.com/office/drawing/2014/main" id="{41A74DEA-C328-428E-B68A-D1CA9B855BCF}"/>
              </a:ext>
            </a:extLst>
          </p:cNvPr>
          <p:cNvCxnSpPr>
            <a:stCxn id="51" idx="3"/>
            <a:endCxn id="8" idx="1"/>
          </p:cNvCxnSpPr>
          <p:nvPr/>
        </p:nvCxnSpPr>
        <p:spPr>
          <a:xfrm flipV="1">
            <a:off x="1734517" y="2825669"/>
            <a:ext cx="2101921" cy="552351"/>
          </a:xfrm>
          <a:prstGeom prst="straightConnector1">
            <a:avLst/>
          </a:prstGeom>
          <a:ln>
            <a:headEnd type="arrow" w="med" len="med"/>
            <a:tailEnd type="arrow" w="med" len="med"/>
          </a:ln>
        </p:spPr>
        <p:style>
          <a:lnRef idx="3">
            <a:schemeClr val="accent2"/>
          </a:lnRef>
          <a:fillRef idx="0">
            <a:schemeClr val="accent2"/>
          </a:fillRef>
          <a:effectRef idx="2">
            <a:schemeClr val="accent2"/>
          </a:effectRef>
          <a:fontRef idx="minor">
            <a:schemeClr val="tx1"/>
          </a:fontRef>
        </p:style>
      </p:cxnSp>
      <p:sp>
        <p:nvSpPr>
          <p:cNvPr id="25" name="ZoneTexte 24">
            <a:extLst>
              <a:ext uri="{FF2B5EF4-FFF2-40B4-BE49-F238E27FC236}">
                <a16:creationId xmlns:a16="http://schemas.microsoft.com/office/drawing/2014/main" id="{1DB4445D-4769-4A3C-AB5E-3F5528BDFBD9}"/>
              </a:ext>
            </a:extLst>
          </p:cNvPr>
          <p:cNvSpPr txBox="1"/>
          <p:nvPr/>
        </p:nvSpPr>
        <p:spPr>
          <a:xfrm>
            <a:off x="7255710" y="1528937"/>
            <a:ext cx="1750979" cy="492443"/>
          </a:xfrm>
          <a:prstGeom prst="rect">
            <a:avLst/>
          </a:prstGeom>
          <a:solidFill>
            <a:schemeClr val="accent5">
              <a:lumMod val="60000"/>
              <a:lumOff val="4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Pépiniéristes</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100" b="0" i="0" u="none" strike="noStrike" kern="0" cap="none" spc="0" normalizeH="0" baseline="0" noProof="0" dirty="0">
                <a:ln>
                  <a:noFill/>
                </a:ln>
                <a:solidFill>
                  <a:srgbClr val="000000"/>
                </a:solidFill>
                <a:effectLst/>
                <a:uLnTx/>
                <a:uFillTx/>
                <a:latin typeface="Arial"/>
                <a:cs typeface="Arial"/>
                <a:sym typeface="Arial"/>
              </a:rPr>
              <a:t>- Production des plants</a:t>
            </a:r>
          </a:p>
        </p:txBody>
      </p:sp>
      <p:sp>
        <p:nvSpPr>
          <p:cNvPr id="27" name="ZoneTexte 26">
            <a:extLst>
              <a:ext uri="{FF2B5EF4-FFF2-40B4-BE49-F238E27FC236}">
                <a16:creationId xmlns:a16="http://schemas.microsoft.com/office/drawing/2014/main" id="{9C3755D2-32F6-410C-B0A7-04066C0A0E0B}"/>
              </a:ext>
            </a:extLst>
          </p:cNvPr>
          <p:cNvSpPr txBox="1"/>
          <p:nvPr/>
        </p:nvSpPr>
        <p:spPr>
          <a:xfrm>
            <a:off x="7255710" y="3591246"/>
            <a:ext cx="1750979" cy="523220"/>
          </a:xfrm>
          <a:prstGeom prst="rect">
            <a:avLst/>
          </a:prstGeom>
          <a:solidFill>
            <a:srgbClr val="00B0F0"/>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Entrepreneurs de travaux</a:t>
            </a:r>
            <a:endParaRPr kumimoji="0" lang="fr-FR" sz="1100" b="0" i="0" u="none" strike="noStrike" kern="0" cap="none" spc="0" normalizeH="0" baseline="0" noProof="0" dirty="0">
              <a:ln>
                <a:noFill/>
              </a:ln>
              <a:solidFill>
                <a:srgbClr val="000000"/>
              </a:solidFill>
              <a:effectLst/>
              <a:uLnTx/>
              <a:uFillTx/>
              <a:latin typeface="Arial"/>
              <a:cs typeface="Arial"/>
              <a:sym typeface="Arial"/>
            </a:endParaRPr>
          </a:p>
        </p:txBody>
      </p:sp>
      <p:cxnSp>
        <p:nvCxnSpPr>
          <p:cNvPr id="5" name="Connecteur droit avec flèche 4">
            <a:extLst>
              <a:ext uri="{FF2B5EF4-FFF2-40B4-BE49-F238E27FC236}">
                <a16:creationId xmlns:a16="http://schemas.microsoft.com/office/drawing/2014/main" id="{4B30392F-E0B7-4930-813B-32F8E6EB10AD}"/>
              </a:ext>
            </a:extLst>
          </p:cNvPr>
          <p:cNvCxnSpPr>
            <a:stCxn id="8" idx="3"/>
            <a:endCxn id="25" idx="1"/>
          </p:cNvCxnSpPr>
          <p:nvPr/>
        </p:nvCxnSpPr>
        <p:spPr>
          <a:xfrm flipV="1">
            <a:off x="6011694" y="1775159"/>
            <a:ext cx="1244016" cy="1050510"/>
          </a:xfrm>
          <a:prstGeom prst="straightConnector1">
            <a:avLst/>
          </a:prstGeom>
          <a:ln>
            <a:headEnd type="none" w="med" len="med"/>
            <a:tailEnd type="arrow" w="med" len="med"/>
          </a:ln>
        </p:spPr>
        <p:style>
          <a:lnRef idx="3">
            <a:schemeClr val="accent5"/>
          </a:lnRef>
          <a:fillRef idx="0">
            <a:schemeClr val="accent5"/>
          </a:fillRef>
          <a:effectRef idx="2">
            <a:schemeClr val="accent5"/>
          </a:effectRef>
          <a:fontRef idx="minor">
            <a:schemeClr val="tx1"/>
          </a:fontRef>
        </p:style>
      </p:cxnSp>
      <p:cxnSp>
        <p:nvCxnSpPr>
          <p:cNvPr id="12" name="Connecteur droit avec flèche 11">
            <a:extLst>
              <a:ext uri="{FF2B5EF4-FFF2-40B4-BE49-F238E27FC236}">
                <a16:creationId xmlns:a16="http://schemas.microsoft.com/office/drawing/2014/main" id="{FBE13ADA-50E0-4472-B476-3C1E66103DDD}"/>
              </a:ext>
            </a:extLst>
          </p:cNvPr>
          <p:cNvCxnSpPr>
            <a:cxnSpLocks/>
            <a:stCxn id="8" idx="3"/>
            <a:endCxn id="27" idx="1"/>
          </p:cNvCxnSpPr>
          <p:nvPr/>
        </p:nvCxnSpPr>
        <p:spPr>
          <a:xfrm>
            <a:off x="6011694" y="2825669"/>
            <a:ext cx="1244016" cy="1065659"/>
          </a:xfrm>
          <a:prstGeom prst="straightConnector1">
            <a:avLst/>
          </a:prstGeom>
          <a:ln>
            <a:headEnd type="none" w="med" len="med"/>
            <a:tailEnd type="arrow" w="med" len="med"/>
          </a:ln>
        </p:spPr>
        <p:style>
          <a:lnRef idx="3">
            <a:schemeClr val="accent4"/>
          </a:lnRef>
          <a:fillRef idx="0">
            <a:schemeClr val="accent4"/>
          </a:fillRef>
          <a:effectRef idx="2">
            <a:schemeClr val="accent4"/>
          </a:effectRef>
          <a:fontRef idx="minor">
            <a:schemeClr val="tx1"/>
          </a:fontRef>
        </p:style>
      </p:cxnSp>
      <p:sp>
        <p:nvSpPr>
          <p:cNvPr id="23" name="ZoneTexte 22">
            <a:extLst>
              <a:ext uri="{FF2B5EF4-FFF2-40B4-BE49-F238E27FC236}">
                <a16:creationId xmlns:a16="http://schemas.microsoft.com/office/drawing/2014/main" id="{46C4E935-E02E-4427-8FA9-6D1659A31A0B}"/>
              </a:ext>
            </a:extLst>
          </p:cNvPr>
          <p:cNvSpPr txBox="1"/>
          <p:nvPr/>
        </p:nvSpPr>
        <p:spPr>
          <a:xfrm>
            <a:off x="6239168" y="2125063"/>
            <a:ext cx="1619656" cy="600164"/>
          </a:xfrm>
          <a:prstGeom prst="rect">
            <a:avLst/>
          </a:prstGeom>
          <a:solidFill>
            <a:schemeClr val="bg1"/>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100" b="1" i="0" u="none" strike="noStrike" kern="0" cap="none" spc="0" normalizeH="0" baseline="0" noProof="0" dirty="0">
                <a:ln>
                  <a:noFill/>
                </a:ln>
                <a:solidFill>
                  <a:srgbClr val="000000"/>
                </a:solidFill>
                <a:effectLst/>
                <a:uLnTx/>
                <a:uFillTx/>
                <a:latin typeface="Arial"/>
                <a:cs typeface="Arial"/>
                <a:sym typeface="Arial"/>
              </a:rPr>
              <a:t>Contrat de culture et / ou commande de plants directe </a:t>
            </a:r>
            <a:endParaRPr kumimoji="0" lang="fr-FR" sz="1100" b="0" i="0" u="none" strike="noStrike" kern="0" cap="none" spc="0" normalizeH="0" baseline="0" noProof="0" dirty="0">
              <a:ln>
                <a:noFill/>
              </a:ln>
              <a:solidFill>
                <a:srgbClr val="000000"/>
              </a:solidFill>
              <a:effectLst/>
              <a:uLnTx/>
              <a:uFillTx/>
              <a:latin typeface="Arial"/>
              <a:cs typeface="Arial"/>
              <a:sym typeface="Arial"/>
            </a:endParaRPr>
          </a:p>
        </p:txBody>
      </p:sp>
      <p:sp>
        <p:nvSpPr>
          <p:cNvPr id="29" name="ZoneTexte 28">
            <a:extLst>
              <a:ext uri="{FF2B5EF4-FFF2-40B4-BE49-F238E27FC236}">
                <a16:creationId xmlns:a16="http://schemas.microsoft.com/office/drawing/2014/main" id="{326F21F9-CA19-4E9C-BA3A-EA576A159C77}"/>
              </a:ext>
            </a:extLst>
          </p:cNvPr>
          <p:cNvSpPr txBox="1"/>
          <p:nvPr/>
        </p:nvSpPr>
        <p:spPr>
          <a:xfrm>
            <a:off x="6091385" y="3059663"/>
            <a:ext cx="1000532" cy="600164"/>
          </a:xfrm>
          <a:prstGeom prst="rect">
            <a:avLst/>
          </a:prstGeom>
          <a:solidFill>
            <a:schemeClr val="bg1"/>
          </a:solidFill>
          <a:ln>
            <a:solidFill>
              <a:schemeClr val="tx1"/>
            </a:solidFill>
          </a:ln>
        </p:spPr>
        <p:txBody>
          <a:bodyPr wrap="square" rtlCol="0">
            <a:spAutoFit/>
          </a:bodyPr>
          <a:lstStyle>
            <a:defPPr marR="0" lvl="0" algn="l" rtl="0">
              <a:lnSpc>
                <a:spcPct val="100000"/>
              </a:lnSpc>
              <a:spcBef>
                <a:spcPts val="0"/>
              </a:spcBef>
              <a:spcAft>
                <a:spcPts val="0"/>
              </a:spcAft>
            </a:defPPr>
            <a:lvl1pPr algn="ctr">
              <a:defRPr sz="1100" b="1"/>
            </a:lvl1p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100" b="1" i="0" u="none" strike="noStrike" kern="0" cap="none" spc="0" normalizeH="0" baseline="0" noProof="0" dirty="0">
                <a:ln>
                  <a:noFill/>
                </a:ln>
                <a:solidFill>
                  <a:srgbClr val="000000"/>
                </a:solidFill>
                <a:effectLst/>
                <a:uLnTx/>
                <a:uFillTx/>
                <a:latin typeface="Arial"/>
                <a:cs typeface="Arial"/>
                <a:sym typeface="Arial"/>
              </a:rPr>
              <a:t>Contrat ou marché de travaux</a:t>
            </a:r>
          </a:p>
        </p:txBody>
      </p:sp>
      <p:sp>
        <p:nvSpPr>
          <p:cNvPr id="13" name="ZoneTexte 12">
            <a:extLst>
              <a:ext uri="{FF2B5EF4-FFF2-40B4-BE49-F238E27FC236}">
                <a16:creationId xmlns:a16="http://schemas.microsoft.com/office/drawing/2014/main" id="{258A6603-4E54-4C13-9FE6-9B47DD22DCE7}"/>
              </a:ext>
            </a:extLst>
          </p:cNvPr>
          <p:cNvSpPr txBox="1"/>
          <p:nvPr/>
        </p:nvSpPr>
        <p:spPr>
          <a:xfrm>
            <a:off x="2187304" y="2638552"/>
            <a:ext cx="1281730" cy="430887"/>
          </a:xfrm>
          <a:prstGeom prst="rect">
            <a:avLst/>
          </a:prstGeom>
          <a:solidFill>
            <a:schemeClr val="bg1"/>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100" b="1" i="0" u="none" strike="noStrike" kern="0" cap="none" spc="0" normalizeH="0" baseline="0" noProof="0" dirty="0">
                <a:ln>
                  <a:noFill/>
                </a:ln>
                <a:solidFill>
                  <a:srgbClr val="000000"/>
                </a:solidFill>
                <a:effectLst/>
                <a:uLnTx/>
                <a:uFillTx/>
                <a:latin typeface="Arial"/>
                <a:cs typeface="Arial"/>
                <a:sym typeface="Arial"/>
              </a:rPr>
              <a:t>Conventions d’engagement</a:t>
            </a:r>
            <a:endParaRPr kumimoji="0" lang="fr-FR" sz="1100" b="0" i="0" u="none" strike="noStrike" kern="0" cap="none" spc="0" normalizeH="0" baseline="0" noProof="0" dirty="0">
              <a:ln>
                <a:noFill/>
              </a:ln>
              <a:solidFill>
                <a:srgbClr val="000000"/>
              </a:solidFill>
              <a:effectLst/>
              <a:uLnTx/>
              <a:uFillTx/>
              <a:latin typeface="Arial"/>
              <a:cs typeface="Arial"/>
              <a:sym typeface="Arial"/>
            </a:endParaRPr>
          </a:p>
        </p:txBody>
      </p:sp>
      <p:sp>
        <p:nvSpPr>
          <p:cNvPr id="32" name="ZoneTexte 31">
            <a:extLst>
              <a:ext uri="{FF2B5EF4-FFF2-40B4-BE49-F238E27FC236}">
                <a16:creationId xmlns:a16="http://schemas.microsoft.com/office/drawing/2014/main" id="{128C979D-A709-4080-AB5D-266CC82BDE00}"/>
              </a:ext>
            </a:extLst>
          </p:cNvPr>
          <p:cNvSpPr txBox="1"/>
          <p:nvPr/>
        </p:nvSpPr>
        <p:spPr>
          <a:xfrm>
            <a:off x="3836438" y="727805"/>
            <a:ext cx="2175256" cy="523220"/>
          </a:xfrm>
          <a:prstGeom prst="rect">
            <a:avLst/>
          </a:prstGeom>
          <a:solidFill>
            <a:srgbClr val="FFFF00"/>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DRAAF et DDT </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Service instructeur</a:t>
            </a:r>
            <a:endParaRPr kumimoji="0" lang="fr-FR" sz="1100" b="0" i="0" u="none" strike="noStrike" kern="0" cap="none" spc="0"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218117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5">
                                            <p:txEl>
                                              <p:pRg st="1" end="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48"/>
                                        </p:tgtEl>
                                        <p:attrNameLst>
                                          <p:attrName>style.visibility</p:attrName>
                                        </p:attrNameLst>
                                      </p:cBhvr>
                                      <p:to>
                                        <p:strVal val="visible"/>
                                      </p:to>
                                    </p:set>
                                    <p:animEffect transition="in" filter="fade">
                                      <p:cBhvr>
                                        <p:cTn id="67"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23" grpId="0" animBg="1"/>
      <p:bldP spid="29"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1" name="Connecteur droit avec flèche 30">
            <a:extLst>
              <a:ext uri="{FF2B5EF4-FFF2-40B4-BE49-F238E27FC236}">
                <a16:creationId xmlns:a16="http://schemas.microsoft.com/office/drawing/2014/main" id="{E50B4D61-FAFC-43B3-AFDD-3154DD3215BE}"/>
              </a:ext>
            </a:extLst>
          </p:cNvPr>
          <p:cNvCxnSpPr>
            <a:cxnSpLocks/>
            <a:stCxn id="27" idx="1"/>
            <a:endCxn id="7" idx="3"/>
          </p:cNvCxnSpPr>
          <p:nvPr/>
        </p:nvCxnSpPr>
        <p:spPr>
          <a:xfrm flipH="1" flipV="1">
            <a:off x="1734516" y="1881545"/>
            <a:ext cx="5521194" cy="2309866"/>
          </a:xfrm>
          <a:prstGeom prst="straightConnector1">
            <a:avLst/>
          </a:prstGeom>
          <a:ln>
            <a:headEnd type="none" w="med" len="med"/>
            <a:tailEnd type="arrow" w="med" len="med"/>
          </a:ln>
        </p:spPr>
        <p:style>
          <a:lnRef idx="3">
            <a:schemeClr val="accent4"/>
          </a:lnRef>
          <a:fillRef idx="0">
            <a:schemeClr val="accent4"/>
          </a:fillRef>
          <a:effectRef idx="2">
            <a:schemeClr val="accent4"/>
          </a:effectRef>
          <a:fontRef idx="minor">
            <a:schemeClr val="tx1"/>
          </a:fontRef>
        </p:style>
      </p:cxnSp>
      <p:cxnSp>
        <p:nvCxnSpPr>
          <p:cNvPr id="34" name="Connecteur droit avec flèche 33">
            <a:extLst>
              <a:ext uri="{FF2B5EF4-FFF2-40B4-BE49-F238E27FC236}">
                <a16:creationId xmlns:a16="http://schemas.microsoft.com/office/drawing/2014/main" id="{F6CB1CD8-1AA4-412F-B72A-64467C9C6EE4}"/>
              </a:ext>
            </a:extLst>
          </p:cNvPr>
          <p:cNvCxnSpPr>
            <a:cxnSpLocks/>
            <a:stCxn id="8" idx="1"/>
            <a:endCxn id="7" idx="3"/>
          </p:cNvCxnSpPr>
          <p:nvPr/>
        </p:nvCxnSpPr>
        <p:spPr>
          <a:xfrm flipH="1" flipV="1">
            <a:off x="1734516" y="1881545"/>
            <a:ext cx="2101922" cy="1367317"/>
          </a:xfrm>
          <a:prstGeom prst="straightConnector1">
            <a:avLst/>
          </a:prstGeom>
          <a:ln>
            <a:headEnd type="none" w="med" len="med"/>
            <a:tailEnd type="arrow" w="med" len="med"/>
          </a:ln>
        </p:spPr>
        <p:style>
          <a:lnRef idx="3">
            <a:schemeClr val="accent5"/>
          </a:lnRef>
          <a:fillRef idx="0">
            <a:schemeClr val="accent5"/>
          </a:fillRef>
          <a:effectRef idx="2">
            <a:schemeClr val="accent5"/>
          </a:effectRef>
          <a:fontRef idx="minor">
            <a:schemeClr val="tx1"/>
          </a:fontRef>
        </p:style>
      </p:cxnSp>
      <p:cxnSp>
        <p:nvCxnSpPr>
          <p:cNvPr id="12" name="Connecteur droit avec flèche 11">
            <a:extLst>
              <a:ext uri="{FF2B5EF4-FFF2-40B4-BE49-F238E27FC236}">
                <a16:creationId xmlns:a16="http://schemas.microsoft.com/office/drawing/2014/main" id="{FBE13ADA-50E0-4472-B476-3C1E66103DDD}"/>
              </a:ext>
            </a:extLst>
          </p:cNvPr>
          <p:cNvCxnSpPr>
            <a:cxnSpLocks/>
            <a:stCxn id="27" idx="1"/>
            <a:endCxn id="7" idx="3"/>
          </p:cNvCxnSpPr>
          <p:nvPr/>
        </p:nvCxnSpPr>
        <p:spPr>
          <a:xfrm flipH="1" flipV="1">
            <a:off x="1734516" y="1881545"/>
            <a:ext cx="5521194" cy="2309866"/>
          </a:xfrm>
          <a:prstGeom prst="straightConnector1">
            <a:avLst/>
          </a:prstGeom>
          <a:ln>
            <a:headEnd type="none" w="med" len="med"/>
            <a:tailEnd type="arrow" w="med" len="med"/>
          </a:ln>
        </p:spPr>
        <p:style>
          <a:lnRef idx="3">
            <a:schemeClr val="accent4"/>
          </a:lnRef>
          <a:fillRef idx="0">
            <a:schemeClr val="accent4"/>
          </a:fillRef>
          <a:effectRef idx="2">
            <a:schemeClr val="accent4"/>
          </a:effectRef>
          <a:fontRef idx="minor">
            <a:schemeClr val="tx1"/>
          </a:fontRef>
        </p:style>
      </p:cxnSp>
      <p:sp>
        <p:nvSpPr>
          <p:cNvPr id="3" name="Titre 2">
            <a:extLst>
              <a:ext uri="{FF2B5EF4-FFF2-40B4-BE49-F238E27FC236}">
                <a16:creationId xmlns:a16="http://schemas.microsoft.com/office/drawing/2014/main" id="{F1E6663F-3C00-4985-9F42-F01D86D30DAA}"/>
              </a:ext>
            </a:extLst>
          </p:cNvPr>
          <p:cNvSpPr>
            <a:spLocks noGrp="1"/>
          </p:cNvSpPr>
          <p:nvPr>
            <p:ph type="title" idx="4294967295"/>
          </p:nvPr>
        </p:nvSpPr>
        <p:spPr>
          <a:xfrm>
            <a:off x="37184" y="70236"/>
            <a:ext cx="8591250" cy="461342"/>
          </a:xfrm>
        </p:spPr>
        <p:txBody>
          <a:bodyPr/>
          <a:lstStyle/>
          <a:p>
            <a:r>
              <a:rPr lang="fr-FR" sz="1800" dirty="0"/>
              <a:t>Animation AVAL : Montage d’un dossier collectif de projets individuels de plantation</a:t>
            </a:r>
            <a:br>
              <a:rPr lang="fr-FR" sz="1800" dirty="0"/>
            </a:br>
            <a:r>
              <a:rPr lang="fr-FR" sz="1600" b="0" dirty="0">
                <a:latin typeface="+mj-lt"/>
              </a:rPr>
              <a:t>Etape 3 : Mise en œuvre</a:t>
            </a:r>
            <a:endParaRPr lang="fr-FR" sz="1800" b="0" dirty="0">
              <a:solidFill>
                <a:srgbClr val="FF0000"/>
              </a:solidFill>
              <a:latin typeface="+mj-lt"/>
            </a:endParaRPr>
          </a:p>
        </p:txBody>
      </p:sp>
      <p:sp>
        <p:nvSpPr>
          <p:cNvPr id="7" name="ZoneTexte 6">
            <a:extLst>
              <a:ext uri="{FF2B5EF4-FFF2-40B4-BE49-F238E27FC236}">
                <a16:creationId xmlns:a16="http://schemas.microsoft.com/office/drawing/2014/main" id="{324A97FC-39CD-4BE7-9643-937253209221}"/>
              </a:ext>
            </a:extLst>
          </p:cNvPr>
          <p:cNvSpPr txBox="1"/>
          <p:nvPr/>
        </p:nvSpPr>
        <p:spPr>
          <a:xfrm>
            <a:off x="-16463" y="1473741"/>
            <a:ext cx="1750979" cy="815608"/>
          </a:xfrm>
          <a:prstGeom prst="rect">
            <a:avLst/>
          </a:prstGeom>
          <a:solidFill>
            <a:schemeClr val="accent2">
              <a:lumMod val="60000"/>
              <a:lumOff val="4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Agriculteur n°1</a:t>
            </a:r>
          </a:p>
          <a:p>
            <a:pPr marL="285750" marR="0" lvl="0" indent="-285750" algn="l" defTabSz="914400" rtl="0" eaLnBrk="1" fontAlgn="auto" latinLnBrk="0" hangingPunct="1">
              <a:lnSpc>
                <a:spcPct val="100000"/>
              </a:lnSpc>
              <a:spcBef>
                <a:spcPts val="0"/>
              </a:spcBef>
              <a:spcAft>
                <a:spcPts val="0"/>
              </a:spcAft>
              <a:buClr>
                <a:srgbClr val="000000"/>
              </a:buClr>
              <a:buSzTx/>
              <a:buFontTx/>
              <a:buChar char="-"/>
              <a:tabLst/>
              <a:defRPr/>
            </a:pPr>
            <a:r>
              <a:rPr kumimoji="0" lang="fr-FR" sz="1100" b="0" i="0" u="none" strike="noStrike" kern="0" cap="none" spc="0" normalizeH="0" baseline="0" noProof="0" dirty="0">
                <a:ln>
                  <a:noFill/>
                </a:ln>
                <a:solidFill>
                  <a:srgbClr val="000000"/>
                </a:solidFill>
                <a:effectLst/>
                <a:uLnTx/>
                <a:uFillTx/>
                <a:latin typeface="Arial"/>
                <a:cs typeface="Arial"/>
                <a:sym typeface="Arial"/>
              </a:rPr>
              <a:t>Participe aux travaux</a:t>
            </a:r>
          </a:p>
          <a:p>
            <a:pPr marL="285750" marR="0" lvl="0" indent="-285750" algn="l" defTabSz="914400" rtl="0" eaLnBrk="1" fontAlgn="auto" latinLnBrk="0" hangingPunct="1">
              <a:lnSpc>
                <a:spcPct val="100000"/>
              </a:lnSpc>
              <a:spcBef>
                <a:spcPts val="0"/>
              </a:spcBef>
              <a:spcAft>
                <a:spcPts val="0"/>
              </a:spcAft>
              <a:buClr>
                <a:srgbClr val="000000"/>
              </a:buClr>
              <a:buSzTx/>
              <a:buFontTx/>
              <a:buChar char="-"/>
              <a:tabLst/>
              <a:defRPr/>
            </a:pPr>
            <a:r>
              <a:rPr kumimoji="0" lang="fr-FR" sz="1100" b="0" i="0" u="none" strike="noStrike" kern="0" cap="none" spc="0" normalizeH="0" baseline="0" noProof="0" dirty="0">
                <a:ln>
                  <a:noFill/>
                </a:ln>
                <a:solidFill>
                  <a:srgbClr val="000000"/>
                </a:solidFill>
                <a:effectLst/>
                <a:uLnTx/>
                <a:uFillTx/>
                <a:latin typeface="Arial"/>
                <a:cs typeface="Arial"/>
                <a:sym typeface="Arial"/>
              </a:rPr>
              <a:t>Paie les factures</a:t>
            </a:r>
          </a:p>
        </p:txBody>
      </p:sp>
      <p:sp>
        <p:nvSpPr>
          <p:cNvPr id="8" name="ZoneTexte 7">
            <a:extLst>
              <a:ext uri="{FF2B5EF4-FFF2-40B4-BE49-F238E27FC236}">
                <a16:creationId xmlns:a16="http://schemas.microsoft.com/office/drawing/2014/main" id="{AA9DB616-F613-4542-A6C1-44CBEBF1A82E}"/>
              </a:ext>
            </a:extLst>
          </p:cNvPr>
          <p:cNvSpPr txBox="1"/>
          <p:nvPr/>
        </p:nvSpPr>
        <p:spPr>
          <a:xfrm>
            <a:off x="3836438" y="2163949"/>
            <a:ext cx="2175256" cy="2169825"/>
          </a:xfrm>
          <a:prstGeom prst="rect">
            <a:avLst/>
          </a:prstGeom>
          <a:solidFill>
            <a:schemeClr val="accent3">
              <a:lumMod val="60000"/>
              <a:lumOff val="4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Opérateur</a:t>
            </a:r>
          </a:p>
          <a:p>
            <a:pPr marL="285750" marR="0" lvl="0" indent="-285750" algn="l" defTabSz="914400" rtl="0" eaLnBrk="1" fontAlgn="auto" latinLnBrk="0" hangingPunct="1">
              <a:lnSpc>
                <a:spcPct val="100000"/>
              </a:lnSpc>
              <a:spcBef>
                <a:spcPts val="0"/>
              </a:spcBef>
              <a:spcAft>
                <a:spcPts val="0"/>
              </a:spcAft>
              <a:buClr>
                <a:srgbClr val="000000"/>
              </a:buClr>
              <a:buSzTx/>
              <a:buFontTx/>
              <a:buChar char="-"/>
              <a:tabLst/>
              <a:defRPr/>
            </a:pPr>
            <a:r>
              <a:rPr kumimoji="0" lang="fr-FR" sz="1100" b="0" i="0" u="none" strike="noStrike" kern="0" cap="none" spc="0" normalizeH="0" baseline="0" noProof="0" dirty="0">
                <a:ln>
                  <a:noFill/>
                </a:ln>
                <a:solidFill>
                  <a:srgbClr val="000000"/>
                </a:solidFill>
                <a:effectLst/>
                <a:uLnTx/>
                <a:uFillTx/>
                <a:latin typeface="Arial"/>
                <a:cs typeface="Arial"/>
                <a:sym typeface="Arial"/>
              </a:rPr>
              <a:t>Accompagnement des agriculteurs dans la mise en œuvre des travaux (organisation des travaux, de la distribution des plants, piquetage)</a:t>
            </a:r>
          </a:p>
          <a:p>
            <a:pPr marL="285750" marR="0" lvl="0" indent="-285750" algn="l" defTabSz="914400" rtl="0" eaLnBrk="1" fontAlgn="auto" latinLnBrk="0" hangingPunct="1">
              <a:lnSpc>
                <a:spcPct val="100000"/>
              </a:lnSpc>
              <a:spcBef>
                <a:spcPts val="0"/>
              </a:spcBef>
              <a:spcAft>
                <a:spcPts val="0"/>
              </a:spcAft>
              <a:buClr>
                <a:srgbClr val="000000"/>
              </a:buClr>
              <a:buSzTx/>
              <a:buFontTx/>
              <a:buChar char="-"/>
              <a:tabLst/>
              <a:defRPr/>
            </a:pPr>
            <a:r>
              <a:rPr kumimoji="0" lang="fr-FR" sz="1100" b="0" i="0" u="none" strike="noStrike" kern="0" cap="none" spc="0" normalizeH="0" baseline="0" noProof="0" dirty="0">
                <a:ln>
                  <a:noFill/>
                </a:ln>
                <a:solidFill>
                  <a:srgbClr val="000000"/>
                </a:solidFill>
                <a:effectLst/>
                <a:uLnTx/>
                <a:uFillTx/>
                <a:latin typeface="Arial"/>
                <a:cs typeface="Arial"/>
                <a:sym typeface="Arial"/>
              </a:rPr>
              <a:t>Préparation du récapitulatif pour le prestataire (pépiniériste, entrepreneurs) si facturation individuelle</a:t>
            </a:r>
          </a:p>
        </p:txBody>
      </p:sp>
      <p:sp>
        <p:nvSpPr>
          <p:cNvPr id="9" name="ZoneTexte 8">
            <a:extLst>
              <a:ext uri="{FF2B5EF4-FFF2-40B4-BE49-F238E27FC236}">
                <a16:creationId xmlns:a16="http://schemas.microsoft.com/office/drawing/2014/main" id="{3F58C059-5C9F-4750-A1C5-01030940A496}"/>
              </a:ext>
            </a:extLst>
          </p:cNvPr>
          <p:cNvSpPr txBox="1"/>
          <p:nvPr/>
        </p:nvSpPr>
        <p:spPr>
          <a:xfrm>
            <a:off x="-16462" y="2419863"/>
            <a:ext cx="1750979" cy="307777"/>
          </a:xfrm>
          <a:prstGeom prst="rect">
            <a:avLst/>
          </a:prstGeom>
          <a:solidFill>
            <a:schemeClr val="accent2">
              <a:lumMod val="60000"/>
              <a:lumOff val="4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Agriculteur n°2</a:t>
            </a:r>
            <a:endParaRPr kumimoji="0" lang="fr-FR" sz="1100" b="0" i="0" u="none" strike="noStrike" kern="0" cap="none" spc="0" normalizeH="0" baseline="0" noProof="0" dirty="0">
              <a:ln>
                <a:noFill/>
              </a:ln>
              <a:solidFill>
                <a:srgbClr val="000000"/>
              </a:solidFill>
              <a:effectLst/>
              <a:uLnTx/>
              <a:uFillTx/>
              <a:latin typeface="Arial"/>
              <a:cs typeface="Arial"/>
              <a:sym typeface="Arial"/>
            </a:endParaRPr>
          </a:p>
        </p:txBody>
      </p:sp>
      <p:sp>
        <p:nvSpPr>
          <p:cNvPr id="10" name="ZoneTexte 9">
            <a:extLst>
              <a:ext uri="{FF2B5EF4-FFF2-40B4-BE49-F238E27FC236}">
                <a16:creationId xmlns:a16="http://schemas.microsoft.com/office/drawing/2014/main" id="{0571D4F8-9BB9-418D-9C8C-8B82936CE406}"/>
              </a:ext>
            </a:extLst>
          </p:cNvPr>
          <p:cNvSpPr txBox="1"/>
          <p:nvPr/>
        </p:nvSpPr>
        <p:spPr>
          <a:xfrm>
            <a:off x="0" y="2827667"/>
            <a:ext cx="1750979" cy="307777"/>
          </a:xfrm>
          <a:prstGeom prst="rect">
            <a:avLst/>
          </a:prstGeom>
          <a:solidFill>
            <a:schemeClr val="accent2">
              <a:lumMod val="60000"/>
              <a:lumOff val="4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Agriculteur n°3</a:t>
            </a:r>
            <a:endParaRPr kumimoji="0" lang="fr-FR" sz="1100" b="0" i="0" u="none" strike="noStrike" kern="0" cap="none" spc="0" normalizeH="0" baseline="0" noProof="0" dirty="0">
              <a:ln>
                <a:noFill/>
              </a:ln>
              <a:solidFill>
                <a:srgbClr val="000000"/>
              </a:solidFill>
              <a:effectLst/>
              <a:uLnTx/>
              <a:uFillTx/>
              <a:latin typeface="Arial"/>
              <a:cs typeface="Arial"/>
              <a:sym typeface="Arial"/>
            </a:endParaRPr>
          </a:p>
        </p:txBody>
      </p:sp>
      <p:sp>
        <p:nvSpPr>
          <p:cNvPr id="11" name="ZoneTexte 10">
            <a:extLst>
              <a:ext uri="{FF2B5EF4-FFF2-40B4-BE49-F238E27FC236}">
                <a16:creationId xmlns:a16="http://schemas.microsoft.com/office/drawing/2014/main" id="{ECD57E84-2986-4123-8ADB-48514763C919}"/>
              </a:ext>
            </a:extLst>
          </p:cNvPr>
          <p:cNvSpPr txBox="1"/>
          <p:nvPr/>
        </p:nvSpPr>
        <p:spPr>
          <a:xfrm>
            <a:off x="0" y="3649656"/>
            <a:ext cx="1750979" cy="307777"/>
          </a:xfrm>
          <a:prstGeom prst="rect">
            <a:avLst/>
          </a:prstGeom>
          <a:solidFill>
            <a:schemeClr val="accent2">
              <a:lumMod val="60000"/>
              <a:lumOff val="4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Agriculteur </a:t>
            </a:r>
            <a:r>
              <a:rPr kumimoji="0" lang="fr-FR" sz="1400" b="1" i="0" u="none" strike="noStrike" kern="0" cap="none" spc="0" normalizeH="0" baseline="0" noProof="0" dirty="0" err="1">
                <a:ln>
                  <a:noFill/>
                </a:ln>
                <a:solidFill>
                  <a:srgbClr val="000000"/>
                </a:solidFill>
                <a:effectLst/>
                <a:uLnTx/>
                <a:uFillTx/>
                <a:latin typeface="Arial"/>
                <a:cs typeface="Arial"/>
                <a:sym typeface="Arial"/>
              </a:rPr>
              <a:t>etc</a:t>
            </a:r>
            <a:endParaRPr kumimoji="0" lang="fr-FR" sz="1100" b="0" i="0" u="none" strike="noStrike" kern="0" cap="none" spc="0" normalizeH="0" baseline="0" noProof="0" dirty="0">
              <a:ln>
                <a:noFill/>
              </a:ln>
              <a:solidFill>
                <a:srgbClr val="000000"/>
              </a:solidFill>
              <a:effectLst/>
              <a:uLnTx/>
              <a:uFillTx/>
              <a:latin typeface="Arial"/>
              <a:cs typeface="Arial"/>
              <a:sym typeface="Arial"/>
            </a:endParaRPr>
          </a:p>
        </p:txBody>
      </p:sp>
      <p:cxnSp>
        <p:nvCxnSpPr>
          <p:cNvPr id="24" name="Connecteur droit avec flèche 23">
            <a:extLst>
              <a:ext uri="{FF2B5EF4-FFF2-40B4-BE49-F238E27FC236}">
                <a16:creationId xmlns:a16="http://schemas.microsoft.com/office/drawing/2014/main" id="{EFD702BD-987E-4074-9201-4CA501968B34}"/>
              </a:ext>
            </a:extLst>
          </p:cNvPr>
          <p:cNvCxnSpPr>
            <a:cxnSpLocks/>
            <a:stCxn id="10" idx="3"/>
            <a:endCxn id="8" idx="1"/>
          </p:cNvCxnSpPr>
          <p:nvPr/>
        </p:nvCxnSpPr>
        <p:spPr>
          <a:xfrm>
            <a:off x="1750979" y="2981556"/>
            <a:ext cx="2085459" cy="267306"/>
          </a:xfrm>
          <a:prstGeom prst="straightConnector1">
            <a:avLst/>
          </a:prstGeom>
          <a:ln>
            <a:headEnd type="triangle" w="med" len="med"/>
            <a:tailEnd type="arrow" w="med" len="med"/>
          </a:ln>
        </p:spPr>
        <p:style>
          <a:lnRef idx="3">
            <a:schemeClr val="accent2"/>
          </a:lnRef>
          <a:fillRef idx="0">
            <a:schemeClr val="accent2"/>
          </a:fillRef>
          <a:effectRef idx="2">
            <a:schemeClr val="accent2"/>
          </a:effectRef>
          <a:fontRef idx="minor">
            <a:schemeClr val="tx1"/>
          </a:fontRef>
        </p:style>
      </p:cxnSp>
      <p:cxnSp>
        <p:nvCxnSpPr>
          <p:cNvPr id="26" name="Connecteur droit avec flèche 25">
            <a:extLst>
              <a:ext uri="{FF2B5EF4-FFF2-40B4-BE49-F238E27FC236}">
                <a16:creationId xmlns:a16="http://schemas.microsoft.com/office/drawing/2014/main" id="{301B6A37-C214-4C66-B83A-24605EEAA7E6}"/>
              </a:ext>
            </a:extLst>
          </p:cNvPr>
          <p:cNvCxnSpPr>
            <a:cxnSpLocks/>
            <a:stCxn id="11" idx="3"/>
            <a:endCxn id="8" idx="1"/>
          </p:cNvCxnSpPr>
          <p:nvPr/>
        </p:nvCxnSpPr>
        <p:spPr>
          <a:xfrm flipV="1">
            <a:off x="1750979" y="3248862"/>
            <a:ext cx="2085459" cy="554683"/>
          </a:xfrm>
          <a:prstGeom prst="straightConnector1">
            <a:avLst/>
          </a:prstGeom>
          <a:ln>
            <a:headEnd type="triangle" w="med" len="med"/>
            <a:tailEnd type="arrow" w="med" len="med"/>
          </a:ln>
        </p:spPr>
        <p:style>
          <a:lnRef idx="3">
            <a:schemeClr val="accent2"/>
          </a:lnRef>
          <a:fillRef idx="0">
            <a:schemeClr val="accent2"/>
          </a:fillRef>
          <a:effectRef idx="2">
            <a:schemeClr val="accent2"/>
          </a:effectRef>
          <a:fontRef idx="minor">
            <a:schemeClr val="tx1"/>
          </a:fontRef>
        </p:style>
      </p:cxnSp>
      <p:cxnSp>
        <p:nvCxnSpPr>
          <p:cNvPr id="28" name="Connecteur droit avec flèche 27">
            <a:extLst>
              <a:ext uri="{FF2B5EF4-FFF2-40B4-BE49-F238E27FC236}">
                <a16:creationId xmlns:a16="http://schemas.microsoft.com/office/drawing/2014/main" id="{08647D42-4E85-4EA6-9E30-46ECE697E9C9}"/>
              </a:ext>
            </a:extLst>
          </p:cNvPr>
          <p:cNvCxnSpPr>
            <a:cxnSpLocks/>
            <a:stCxn id="9" idx="3"/>
            <a:endCxn id="8" idx="1"/>
          </p:cNvCxnSpPr>
          <p:nvPr/>
        </p:nvCxnSpPr>
        <p:spPr>
          <a:xfrm>
            <a:off x="1734517" y="2573752"/>
            <a:ext cx="2101921" cy="675110"/>
          </a:xfrm>
          <a:prstGeom prst="straightConnector1">
            <a:avLst/>
          </a:prstGeom>
          <a:ln>
            <a:headEnd type="triangle" w="med" len="med"/>
            <a:tailEnd type="arrow" w="med" len="med"/>
          </a:ln>
        </p:spPr>
        <p:style>
          <a:lnRef idx="3">
            <a:schemeClr val="accent2"/>
          </a:lnRef>
          <a:fillRef idx="0">
            <a:schemeClr val="accent2"/>
          </a:fillRef>
          <a:effectRef idx="2">
            <a:schemeClr val="accent2"/>
          </a:effectRef>
          <a:fontRef idx="minor">
            <a:schemeClr val="tx1"/>
          </a:fontRef>
        </p:style>
      </p:cxnSp>
      <p:cxnSp>
        <p:nvCxnSpPr>
          <p:cNvPr id="30" name="Connecteur droit avec flèche 29">
            <a:extLst>
              <a:ext uri="{FF2B5EF4-FFF2-40B4-BE49-F238E27FC236}">
                <a16:creationId xmlns:a16="http://schemas.microsoft.com/office/drawing/2014/main" id="{DD65BA9F-9917-4ADD-8BE2-D9229BE25873}"/>
              </a:ext>
            </a:extLst>
          </p:cNvPr>
          <p:cNvCxnSpPr>
            <a:cxnSpLocks/>
            <a:stCxn id="7" idx="3"/>
            <a:endCxn id="8" idx="1"/>
          </p:cNvCxnSpPr>
          <p:nvPr/>
        </p:nvCxnSpPr>
        <p:spPr>
          <a:xfrm>
            <a:off x="1734516" y="1881545"/>
            <a:ext cx="2101922" cy="1367317"/>
          </a:xfrm>
          <a:prstGeom prst="straightConnector1">
            <a:avLst/>
          </a:prstGeom>
          <a:ln>
            <a:headEnd type="triangle" w="med" len="med"/>
            <a:tailEnd type="arrow" w="med" len="med"/>
          </a:ln>
        </p:spPr>
        <p:style>
          <a:lnRef idx="3">
            <a:schemeClr val="accent2"/>
          </a:lnRef>
          <a:fillRef idx="0">
            <a:schemeClr val="accent2"/>
          </a:fillRef>
          <a:effectRef idx="2">
            <a:schemeClr val="accent2"/>
          </a:effectRef>
          <a:fontRef idx="minor">
            <a:schemeClr val="tx1"/>
          </a:fontRef>
        </p:style>
      </p:cxnSp>
      <p:sp>
        <p:nvSpPr>
          <p:cNvPr id="51" name="ZoneTexte 50">
            <a:extLst>
              <a:ext uri="{FF2B5EF4-FFF2-40B4-BE49-F238E27FC236}">
                <a16:creationId xmlns:a16="http://schemas.microsoft.com/office/drawing/2014/main" id="{7DA9837D-0F1D-4619-A97A-B32AEF328810}"/>
              </a:ext>
            </a:extLst>
          </p:cNvPr>
          <p:cNvSpPr txBox="1"/>
          <p:nvPr/>
        </p:nvSpPr>
        <p:spPr>
          <a:xfrm>
            <a:off x="-16462" y="3224131"/>
            <a:ext cx="1750979" cy="307777"/>
          </a:xfrm>
          <a:prstGeom prst="rect">
            <a:avLst/>
          </a:prstGeom>
          <a:solidFill>
            <a:schemeClr val="accent2">
              <a:lumMod val="60000"/>
              <a:lumOff val="4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Agriculteur n°4</a:t>
            </a:r>
            <a:endParaRPr kumimoji="0" lang="fr-FR" sz="1100" b="0" i="0" u="none" strike="noStrike" kern="0" cap="none" spc="0" normalizeH="0" baseline="0" noProof="0" dirty="0">
              <a:ln>
                <a:noFill/>
              </a:ln>
              <a:solidFill>
                <a:srgbClr val="000000"/>
              </a:solidFill>
              <a:effectLst/>
              <a:uLnTx/>
              <a:uFillTx/>
              <a:latin typeface="Arial"/>
              <a:cs typeface="Arial"/>
              <a:sym typeface="Arial"/>
            </a:endParaRPr>
          </a:p>
        </p:txBody>
      </p:sp>
      <p:cxnSp>
        <p:nvCxnSpPr>
          <p:cNvPr id="53" name="Connecteur droit avec flèche 52">
            <a:extLst>
              <a:ext uri="{FF2B5EF4-FFF2-40B4-BE49-F238E27FC236}">
                <a16:creationId xmlns:a16="http://schemas.microsoft.com/office/drawing/2014/main" id="{41A74DEA-C328-428E-B68A-D1CA9B855BCF}"/>
              </a:ext>
            </a:extLst>
          </p:cNvPr>
          <p:cNvCxnSpPr>
            <a:stCxn id="51" idx="3"/>
            <a:endCxn id="8" idx="1"/>
          </p:cNvCxnSpPr>
          <p:nvPr/>
        </p:nvCxnSpPr>
        <p:spPr>
          <a:xfrm flipV="1">
            <a:off x="1734517" y="3248862"/>
            <a:ext cx="2101921" cy="129158"/>
          </a:xfrm>
          <a:prstGeom prst="straightConnector1">
            <a:avLst/>
          </a:prstGeom>
          <a:ln>
            <a:headEnd type="triangle" w="med" len="med"/>
            <a:tailEnd type="arrow" w="med" len="med"/>
          </a:ln>
        </p:spPr>
        <p:style>
          <a:lnRef idx="3">
            <a:schemeClr val="accent2"/>
          </a:lnRef>
          <a:fillRef idx="0">
            <a:schemeClr val="accent2"/>
          </a:fillRef>
          <a:effectRef idx="2">
            <a:schemeClr val="accent2"/>
          </a:effectRef>
          <a:fontRef idx="minor">
            <a:schemeClr val="tx1"/>
          </a:fontRef>
        </p:style>
      </p:cxnSp>
      <p:sp>
        <p:nvSpPr>
          <p:cNvPr id="25" name="ZoneTexte 24">
            <a:extLst>
              <a:ext uri="{FF2B5EF4-FFF2-40B4-BE49-F238E27FC236}">
                <a16:creationId xmlns:a16="http://schemas.microsoft.com/office/drawing/2014/main" id="{1DB4445D-4769-4A3C-AB5E-3F5528BDFBD9}"/>
              </a:ext>
            </a:extLst>
          </p:cNvPr>
          <p:cNvSpPr txBox="1"/>
          <p:nvPr/>
        </p:nvSpPr>
        <p:spPr>
          <a:xfrm>
            <a:off x="7255710" y="1528937"/>
            <a:ext cx="1750979" cy="815608"/>
          </a:xfrm>
          <a:prstGeom prst="rect">
            <a:avLst/>
          </a:prstGeom>
          <a:solidFill>
            <a:schemeClr val="accent5">
              <a:lumMod val="60000"/>
              <a:lumOff val="4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Pépiniéristes</a:t>
            </a:r>
          </a:p>
          <a:p>
            <a:pPr marL="171450" marR="0" lvl="0" indent="-1714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kumimoji="0" lang="fr-FR" sz="1100" b="0" i="0" u="none" strike="noStrike" kern="0" cap="none" spc="0" normalizeH="0" baseline="0" noProof="0" dirty="0">
                <a:ln>
                  <a:noFill/>
                </a:ln>
                <a:solidFill>
                  <a:srgbClr val="000000"/>
                </a:solidFill>
                <a:effectLst/>
                <a:uLnTx/>
                <a:uFillTx/>
                <a:latin typeface="Arial"/>
                <a:cs typeface="Arial"/>
                <a:sym typeface="Arial"/>
              </a:rPr>
              <a:t>Livraison des plants</a:t>
            </a:r>
          </a:p>
          <a:p>
            <a:pPr marL="171450" marR="0" lvl="0" indent="-1714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kumimoji="0" lang="fr-FR" sz="1100" b="0" i="0" u="none" strike="noStrike" kern="0" cap="none" spc="0" normalizeH="0" baseline="0" noProof="0" dirty="0">
                <a:ln>
                  <a:noFill/>
                </a:ln>
                <a:solidFill>
                  <a:srgbClr val="000000"/>
                </a:solidFill>
                <a:effectLst/>
                <a:uLnTx/>
                <a:uFillTx/>
                <a:latin typeface="Arial"/>
                <a:cs typeface="Arial"/>
                <a:sym typeface="Arial"/>
              </a:rPr>
              <a:t>Facturation à chaque agriculteur</a:t>
            </a:r>
          </a:p>
        </p:txBody>
      </p:sp>
      <p:sp>
        <p:nvSpPr>
          <p:cNvPr id="27" name="ZoneTexte 26">
            <a:extLst>
              <a:ext uri="{FF2B5EF4-FFF2-40B4-BE49-F238E27FC236}">
                <a16:creationId xmlns:a16="http://schemas.microsoft.com/office/drawing/2014/main" id="{9C3755D2-32F6-410C-B0A7-04066C0A0E0B}"/>
              </a:ext>
            </a:extLst>
          </p:cNvPr>
          <p:cNvSpPr txBox="1"/>
          <p:nvPr/>
        </p:nvSpPr>
        <p:spPr>
          <a:xfrm>
            <a:off x="7255710" y="3591246"/>
            <a:ext cx="1750979" cy="1200329"/>
          </a:xfrm>
          <a:prstGeom prst="rect">
            <a:avLst/>
          </a:prstGeom>
          <a:solidFill>
            <a:srgbClr val="00B0F0"/>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Entrepreneurs de travaux</a:t>
            </a:r>
          </a:p>
          <a:p>
            <a:pPr marL="171450" marR="0" lvl="0" indent="-171450" algn="ctr" defTabSz="914400" rtl="0" eaLnBrk="1" fontAlgn="auto" latinLnBrk="0" hangingPunct="1">
              <a:lnSpc>
                <a:spcPct val="100000"/>
              </a:lnSpc>
              <a:spcBef>
                <a:spcPts val="0"/>
              </a:spcBef>
              <a:spcAft>
                <a:spcPts val="0"/>
              </a:spcAft>
              <a:buClr>
                <a:srgbClr val="000000"/>
              </a:buClr>
              <a:buSzTx/>
              <a:buFontTx/>
              <a:buChar char="-"/>
              <a:tabLst/>
              <a:defRPr/>
            </a:pPr>
            <a:r>
              <a:rPr kumimoji="0" lang="fr-FR" sz="1100" b="0" i="0" u="none" strike="noStrike" kern="0" cap="none" spc="0" normalizeH="0" baseline="0" noProof="0" dirty="0">
                <a:ln>
                  <a:noFill/>
                </a:ln>
                <a:solidFill>
                  <a:srgbClr val="000000"/>
                </a:solidFill>
                <a:effectLst/>
                <a:uLnTx/>
                <a:uFillTx/>
                <a:latin typeface="Arial"/>
                <a:cs typeface="Arial"/>
                <a:sym typeface="Arial"/>
              </a:rPr>
              <a:t>Réalisation des travaux</a:t>
            </a:r>
          </a:p>
          <a:p>
            <a:pPr marL="171450" marR="0" lvl="0" indent="-171450" algn="ctr" defTabSz="914400" rtl="0" eaLnBrk="1" fontAlgn="auto" latinLnBrk="0" hangingPunct="1">
              <a:lnSpc>
                <a:spcPct val="100000"/>
              </a:lnSpc>
              <a:spcBef>
                <a:spcPts val="0"/>
              </a:spcBef>
              <a:spcAft>
                <a:spcPts val="0"/>
              </a:spcAft>
              <a:buClr>
                <a:srgbClr val="000000"/>
              </a:buClr>
              <a:buSzTx/>
              <a:buFontTx/>
              <a:buChar char="-"/>
              <a:tabLst/>
              <a:defRPr/>
            </a:pPr>
            <a:r>
              <a:rPr kumimoji="0" lang="fr-FR" sz="1100" b="0" i="0" u="none" strike="noStrike" kern="0" cap="none" spc="0" normalizeH="0" baseline="0" noProof="0" dirty="0">
                <a:ln>
                  <a:noFill/>
                </a:ln>
                <a:solidFill>
                  <a:srgbClr val="000000"/>
                </a:solidFill>
                <a:effectLst/>
                <a:uLnTx/>
                <a:uFillTx/>
                <a:latin typeface="Arial"/>
                <a:cs typeface="Arial"/>
                <a:sym typeface="Arial"/>
              </a:rPr>
              <a:t>Facturation à chaque agriculteur</a:t>
            </a:r>
          </a:p>
        </p:txBody>
      </p:sp>
      <p:cxnSp>
        <p:nvCxnSpPr>
          <p:cNvPr id="5" name="Connecteur droit avec flèche 4">
            <a:extLst>
              <a:ext uri="{FF2B5EF4-FFF2-40B4-BE49-F238E27FC236}">
                <a16:creationId xmlns:a16="http://schemas.microsoft.com/office/drawing/2014/main" id="{4B30392F-E0B7-4930-813B-32F8E6EB10AD}"/>
              </a:ext>
            </a:extLst>
          </p:cNvPr>
          <p:cNvCxnSpPr>
            <a:cxnSpLocks/>
            <a:stCxn id="25" idx="1"/>
            <a:endCxn id="8" idx="3"/>
          </p:cNvCxnSpPr>
          <p:nvPr/>
        </p:nvCxnSpPr>
        <p:spPr>
          <a:xfrm flipH="1">
            <a:off x="6011694" y="1936741"/>
            <a:ext cx="1244016" cy="1312121"/>
          </a:xfrm>
          <a:prstGeom prst="straightConnector1">
            <a:avLst/>
          </a:prstGeom>
          <a:ln>
            <a:headEnd type="none" w="med" len="med"/>
            <a:tailEnd type="arrow" w="med" len="med"/>
          </a:ln>
        </p:spPr>
        <p:style>
          <a:lnRef idx="3">
            <a:schemeClr val="accent5"/>
          </a:lnRef>
          <a:fillRef idx="0">
            <a:schemeClr val="accent5"/>
          </a:fillRef>
          <a:effectRef idx="2">
            <a:schemeClr val="accent5"/>
          </a:effectRef>
          <a:fontRef idx="minor">
            <a:schemeClr val="tx1"/>
          </a:fontRef>
        </p:style>
      </p:cxnSp>
      <p:sp>
        <p:nvSpPr>
          <p:cNvPr id="22" name="ZoneTexte 21">
            <a:extLst>
              <a:ext uri="{FF2B5EF4-FFF2-40B4-BE49-F238E27FC236}">
                <a16:creationId xmlns:a16="http://schemas.microsoft.com/office/drawing/2014/main" id="{D8F2AB2F-9991-4D3F-B280-6FAD840DE0C5}"/>
              </a:ext>
            </a:extLst>
          </p:cNvPr>
          <p:cNvSpPr txBox="1"/>
          <p:nvPr/>
        </p:nvSpPr>
        <p:spPr>
          <a:xfrm>
            <a:off x="3836438" y="798884"/>
            <a:ext cx="2175256" cy="523220"/>
          </a:xfrm>
          <a:prstGeom prst="rect">
            <a:avLst/>
          </a:prstGeom>
          <a:solidFill>
            <a:srgbClr val="FFFF00"/>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DRAAF et DDT </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Service instructeur</a:t>
            </a:r>
            <a:endParaRPr kumimoji="0" lang="fr-FR" sz="1100" b="0" i="0" u="none" strike="noStrike" kern="0" cap="none" spc="0" normalizeH="0" baseline="0" noProof="0" dirty="0">
              <a:ln>
                <a:noFill/>
              </a:ln>
              <a:solidFill>
                <a:srgbClr val="000000"/>
              </a:solidFill>
              <a:effectLst/>
              <a:uLnTx/>
              <a:uFillTx/>
              <a:latin typeface="Arial"/>
              <a:cs typeface="Arial"/>
              <a:sym typeface="Arial"/>
            </a:endParaRPr>
          </a:p>
        </p:txBody>
      </p:sp>
      <p:cxnSp>
        <p:nvCxnSpPr>
          <p:cNvPr id="23" name="Connecteur droit avec flèche 22">
            <a:extLst>
              <a:ext uri="{FF2B5EF4-FFF2-40B4-BE49-F238E27FC236}">
                <a16:creationId xmlns:a16="http://schemas.microsoft.com/office/drawing/2014/main" id="{6731C96A-605C-464C-AE70-3BBD94521E26}"/>
              </a:ext>
            </a:extLst>
          </p:cNvPr>
          <p:cNvCxnSpPr>
            <a:cxnSpLocks/>
            <a:stCxn id="25" idx="1"/>
            <a:endCxn id="7" idx="3"/>
          </p:cNvCxnSpPr>
          <p:nvPr/>
        </p:nvCxnSpPr>
        <p:spPr>
          <a:xfrm flipH="1" flipV="1">
            <a:off x="1734516" y="1881545"/>
            <a:ext cx="5521194" cy="55196"/>
          </a:xfrm>
          <a:prstGeom prst="straightConnector1">
            <a:avLst/>
          </a:prstGeom>
          <a:ln>
            <a:headEnd type="none" w="med" len="med"/>
            <a:tailEnd type="arrow" w="med" len="med"/>
          </a:ln>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2372246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7">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0"/>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8"/>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3"/>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5">
                                            <p:txEl>
                                              <p:pRg st="2" end="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27">
                                            <p:txEl>
                                              <p:pRg st="2" end="2"/>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F1E6663F-3C00-4985-9F42-F01D86D30DAA}"/>
              </a:ext>
            </a:extLst>
          </p:cNvPr>
          <p:cNvSpPr>
            <a:spLocks noGrp="1"/>
          </p:cNvSpPr>
          <p:nvPr>
            <p:ph type="title" idx="4294967295"/>
          </p:nvPr>
        </p:nvSpPr>
        <p:spPr>
          <a:xfrm>
            <a:off x="37184" y="70236"/>
            <a:ext cx="8591250" cy="461342"/>
          </a:xfrm>
        </p:spPr>
        <p:txBody>
          <a:bodyPr/>
          <a:lstStyle/>
          <a:p>
            <a:r>
              <a:rPr lang="fr-FR" sz="1800" dirty="0"/>
              <a:t>Animation AVAL : Montage d’un dossier collectif de projets individuels de plantation</a:t>
            </a:r>
            <a:br>
              <a:rPr lang="fr-FR" sz="1800" dirty="0"/>
            </a:br>
            <a:r>
              <a:rPr lang="fr-FR" sz="1600" b="0" dirty="0">
                <a:latin typeface="+mj-lt"/>
              </a:rPr>
              <a:t>Etape 4 : Mise en paiement</a:t>
            </a:r>
            <a:endParaRPr lang="fr-FR" sz="1800" b="0" dirty="0">
              <a:latin typeface="+mj-lt"/>
            </a:endParaRPr>
          </a:p>
        </p:txBody>
      </p:sp>
      <p:sp>
        <p:nvSpPr>
          <p:cNvPr id="7" name="ZoneTexte 6">
            <a:extLst>
              <a:ext uri="{FF2B5EF4-FFF2-40B4-BE49-F238E27FC236}">
                <a16:creationId xmlns:a16="http://schemas.microsoft.com/office/drawing/2014/main" id="{324A97FC-39CD-4BE7-9643-937253209221}"/>
              </a:ext>
            </a:extLst>
          </p:cNvPr>
          <p:cNvSpPr txBox="1"/>
          <p:nvPr/>
        </p:nvSpPr>
        <p:spPr>
          <a:xfrm>
            <a:off x="-8231" y="2017729"/>
            <a:ext cx="1750979" cy="307777"/>
          </a:xfrm>
          <a:prstGeom prst="rect">
            <a:avLst/>
          </a:prstGeom>
          <a:solidFill>
            <a:schemeClr val="accent2">
              <a:lumMod val="60000"/>
              <a:lumOff val="4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Agriculteur n°1</a:t>
            </a:r>
          </a:p>
        </p:txBody>
      </p:sp>
      <p:sp>
        <p:nvSpPr>
          <p:cNvPr id="8" name="ZoneTexte 7">
            <a:extLst>
              <a:ext uri="{FF2B5EF4-FFF2-40B4-BE49-F238E27FC236}">
                <a16:creationId xmlns:a16="http://schemas.microsoft.com/office/drawing/2014/main" id="{AA9DB616-F613-4542-A6C1-44CBEBF1A82E}"/>
              </a:ext>
            </a:extLst>
          </p:cNvPr>
          <p:cNvSpPr txBox="1"/>
          <p:nvPr/>
        </p:nvSpPr>
        <p:spPr>
          <a:xfrm>
            <a:off x="3783418" y="2194728"/>
            <a:ext cx="2175256" cy="2000548"/>
          </a:xfrm>
          <a:prstGeom prst="rect">
            <a:avLst/>
          </a:prstGeom>
          <a:solidFill>
            <a:schemeClr val="accent3">
              <a:lumMod val="60000"/>
              <a:lumOff val="4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Opérateur</a:t>
            </a:r>
          </a:p>
          <a:p>
            <a:pPr marL="285750" marR="0" lvl="0" indent="-285750" algn="l" defTabSz="914400" rtl="0" eaLnBrk="1" fontAlgn="auto" latinLnBrk="0" hangingPunct="1">
              <a:lnSpc>
                <a:spcPct val="100000"/>
              </a:lnSpc>
              <a:spcBef>
                <a:spcPts val="0"/>
              </a:spcBef>
              <a:spcAft>
                <a:spcPts val="0"/>
              </a:spcAft>
              <a:buClr>
                <a:srgbClr val="000000"/>
              </a:buClr>
              <a:buSzTx/>
              <a:buFontTx/>
              <a:buChar char="-"/>
              <a:tabLst/>
              <a:defRPr/>
            </a:pPr>
            <a:r>
              <a:rPr kumimoji="0" lang="fr-FR" sz="1100" b="0" i="0" u="none" strike="noStrike" kern="0" cap="none" spc="0" normalizeH="0" baseline="0" noProof="0" dirty="0">
                <a:ln>
                  <a:noFill/>
                </a:ln>
                <a:solidFill>
                  <a:srgbClr val="000000"/>
                </a:solidFill>
                <a:effectLst/>
                <a:uLnTx/>
                <a:uFillTx/>
                <a:latin typeface="Arial"/>
                <a:cs typeface="Arial"/>
                <a:sym typeface="Arial"/>
              </a:rPr>
              <a:t>Préparation du dossier de bilan des travaux et plantation </a:t>
            </a:r>
          </a:p>
          <a:p>
            <a:pPr marL="285750" marR="0" lvl="0" indent="-285750" algn="l" defTabSz="914400" rtl="0" eaLnBrk="1" fontAlgn="auto" latinLnBrk="0" hangingPunct="1">
              <a:lnSpc>
                <a:spcPct val="100000"/>
              </a:lnSpc>
              <a:spcBef>
                <a:spcPts val="0"/>
              </a:spcBef>
              <a:spcAft>
                <a:spcPts val="0"/>
              </a:spcAft>
              <a:buClr>
                <a:srgbClr val="000000"/>
              </a:buClr>
              <a:buSzTx/>
              <a:buFontTx/>
              <a:buChar char="-"/>
              <a:tabLst/>
              <a:defRPr/>
            </a:pPr>
            <a:r>
              <a:rPr kumimoji="0" lang="fr-FR" sz="1100" b="0" i="0" u="none" strike="noStrike" kern="0" cap="none" spc="0" normalizeH="0" baseline="0" noProof="0" dirty="0">
                <a:ln>
                  <a:noFill/>
                </a:ln>
                <a:solidFill>
                  <a:srgbClr val="000000"/>
                </a:solidFill>
                <a:effectLst/>
                <a:uLnTx/>
                <a:uFillTx/>
                <a:latin typeface="Arial"/>
                <a:cs typeface="Arial"/>
                <a:sym typeface="Arial"/>
              </a:rPr>
              <a:t>Attestation de réalisation et préparation du dossier de bilan </a:t>
            </a:r>
            <a:r>
              <a:rPr kumimoji="0" lang="fr-FR" sz="1100" b="1" i="0" u="none" strike="noStrike" kern="0" cap="none" spc="0" normalizeH="0" baseline="0" noProof="0" dirty="0">
                <a:ln>
                  <a:noFill/>
                </a:ln>
                <a:solidFill>
                  <a:srgbClr val="000000"/>
                </a:solidFill>
                <a:effectLst/>
                <a:uLnTx/>
                <a:uFillTx/>
                <a:latin typeface="Arial"/>
                <a:cs typeface="Arial"/>
                <a:sym typeface="Arial"/>
              </a:rPr>
              <a:t>(toujours sur barème) </a:t>
            </a:r>
            <a:r>
              <a:rPr kumimoji="0" lang="fr-FR" sz="1100" b="0" i="0" u="none" strike="noStrike" kern="0" cap="none" spc="0" normalizeH="0" baseline="0" noProof="0" dirty="0">
                <a:ln>
                  <a:noFill/>
                </a:ln>
                <a:solidFill>
                  <a:srgbClr val="000000"/>
                </a:solidFill>
                <a:effectLst/>
                <a:uLnTx/>
                <a:uFillTx/>
                <a:latin typeface="Arial"/>
                <a:cs typeface="Arial"/>
                <a:sym typeface="Arial"/>
              </a:rPr>
              <a:t>= carte des réalisations et tableau récapitulatif de ce qui a été réalisé</a:t>
            </a:r>
          </a:p>
        </p:txBody>
      </p:sp>
      <p:sp>
        <p:nvSpPr>
          <p:cNvPr id="9" name="ZoneTexte 8">
            <a:extLst>
              <a:ext uri="{FF2B5EF4-FFF2-40B4-BE49-F238E27FC236}">
                <a16:creationId xmlns:a16="http://schemas.microsoft.com/office/drawing/2014/main" id="{3F58C059-5C9F-4750-A1C5-01030940A496}"/>
              </a:ext>
            </a:extLst>
          </p:cNvPr>
          <p:cNvSpPr txBox="1"/>
          <p:nvPr/>
        </p:nvSpPr>
        <p:spPr>
          <a:xfrm>
            <a:off x="-16462" y="2419863"/>
            <a:ext cx="1750979" cy="307777"/>
          </a:xfrm>
          <a:prstGeom prst="rect">
            <a:avLst/>
          </a:prstGeom>
          <a:solidFill>
            <a:schemeClr val="accent2">
              <a:lumMod val="60000"/>
              <a:lumOff val="4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Agriculteur n°2</a:t>
            </a:r>
            <a:endParaRPr kumimoji="0" lang="fr-FR" sz="1100" b="0" i="0" u="none" strike="noStrike" kern="0" cap="none" spc="0" normalizeH="0" baseline="0" noProof="0" dirty="0">
              <a:ln>
                <a:noFill/>
              </a:ln>
              <a:solidFill>
                <a:srgbClr val="000000"/>
              </a:solidFill>
              <a:effectLst/>
              <a:uLnTx/>
              <a:uFillTx/>
              <a:latin typeface="Arial"/>
              <a:cs typeface="Arial"/>
              <a:sym typeface="Arial"/>
            </a:endParaRPr>
          </a:p>
        </p:txBody>
      </p:sp>
      <p:sp>
        <p:nvSpPr>
          <p:cNvPr id="10" name="ZoneTexte 9">
            <a:extLst>
              <a:ext uri="{FF2B5EF4-FFF2-40B4-BE49-F238E27FC236}">
                <a16:creationId xmlns:a16="http://schemas.microsoft.com/office/drawing/2014/main" id="{0571D4F8-9BB9-418D-9C8C-8B82936CE406}"/>
              </a:ext>
            </a:extLst>
          </p:cNvPr>
          <p:cNvSpPr txBox="1"/>
          <p:nvPr/>
        </p:nvSpPr>
        <p:spPr>
          <a:xfrm>
            <a:off x="0" y="2827667"/>
            <a:ext cx="1750979" cy="307777"/>
          </a:xfrm>
          <a:prstGeom prst="rect">
            <a:avLst/>
          </a:prstGeom>
          <a:solidFill>
            <a:schemeClr val="accent2">
              <a:lumMod val="60000"/>
              <a:lumOff val="4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Agriculteur n°3</a:t>
            </a:r>
            <a:endParaRPr kumimoji="0" lang="fr-FR" sz="1100" b="0" i="0" u="none" strike="noStrike" kern="0" cap="none" spc="0" normalizeH="0" baseline="0" noProof="0" dirty="0">
              <a:ln>
                <a:noFill/>
              </a:ln>
              <a:solidFill>
                <a:srgbClr val="000000"/>
              </a:solidFill>
              <a:effectLst/>
              <a:uLnTx/>
              <a:uFillTx/>
              <a:latin typeface="Arial"/>
              <a:cs typeface="Arial"/>
              <a:sym typeface="Arial"/>
            </a:endParaRPr>
          </a:p>
        </p:txBody>
      </p:sp>
      <p:sp>
        <p:nvSpPr>
          <p:cNvPr id="11" name="ZoneTexte 10">
            <a:extLst>
              <a:ext uri="{FF2B5EF4-FFF2-40B4-BE49-F238E27FC236}">
                <a16:creationId xmlns:a16="http://schemas.microsoft.com/office/drawing/2014/main" id="{ECD57E84-2986-4123-8ADB-48514763C919}"/>
              </a:ext>
            </a:extLst>
          </p:cNvPr>
          <p:cNvSpPr txBox="1"/>
          <p:nvPr/>
        </p:nvSpPr>
        <p:spPr>
          <a:xfrm>
            <a:off x="0" y="3649656"/>
            <a:ext cx="1750979" cy="307777"/>
          </a:xfrm>
          <a:prstGeom prst="rect">
            <a:avLst/>
          </a:prstGeom>
          <a:solidFill>
            <a:schemeClr val="accent2">
              <a:lumMod val="60000"/>
              <a:lumOff val="4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Agriculteur </a:t>
            </a:r>
            <a:r>
              <a:rPr kumimoji="0" lang="fr-FR" sz="1400" b="1" i="0" u="none" strike="noStrike" kern="0" cap="none" spc="0" normalizeH="0" baseline="0" noProof="0" dirty="0" err="1">
                <a:ln>
                  <a:noFill/>
                </a:ln>
                <a:solidFill>
                  <a:srgbClr val="000000"/>
                </a:solidFill>
                <a:effectLst/>
                <a:uLnTx/>
                <a:uFillTx/>
                <a:latin typeface="Arial"/>
                <a:cs typeface="Arial"/>
                <a:sym typeface="Arial"/>
              </a:rPr>
              <a:t>etc</a:t>
            </a:r>
            <a:endParaRPr kumimoji="0" lang="fr-FR" sz="1100" b="0" i="0" u="none" strike="noStrike" kern="0" cap="none" spc="0" normalizeH="0" baseline="0" noProof="0" dirty="0">
              <a:ln>
                <a:noFill/>
              </a:ln>
              <a:solidFill>
                <a:srgbClr val="000000"/>
              </a:solidFill>
              <a:effectLst/>
              <a:uLnTx/>
              <a:uFillTx/>
              <a:latin typeface="Arial"/>
              <a:cs typeface="Arial"/>
              <a:sym typeface="Arial"/>
            </a:endParaRPr>
          </a:p>
        </p:txBody>
      </p:sp>
      <p:cxnSp>
        <p:nvCxnSpPr>
          <p:cNvPr id="47" name="Connecteur droit avec flèche 46">
            <a:extLst>
              <a:ext uri="{FF2B5EF4-FFF2-40B4-BE49-F238E27FC236}">
                <a16:creationId xmlns:a16="http://schemas.microsoft.com/office/drawing/2014/main" id="{5FF7D148-8DC2-4C23-9D61-8C169D9096C4}"/>
              </a:ext>
            </a:extLst>
          </p:cNvPr>
          <p:cNvCxnSpPr>
            <a:cxnSpLocks/>
            <a:stCxn id="8" idx="0"/>
            <a:endCxn id="23" idx="2"/>
          </p:cNvCxnSpPr>
          <p:nvPr/>
        </p:nvCxnSpPr>
        <p:spPr>
          <a:xfrm flipV="1">
            <a:off x="4871046" y="1446605"/>
            <a:ext cx="0" cy="748123"/>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51" name="ZoneTexte 50">
            <a:extLst>
              <a:ext uri="{FF2B5EF4-FFF2-40B4-BE49-F238E27FC236}">
                <a16:creationId xmlns:a16="http://schemas.microsoft.com/office/drawing/2014/main" id="{7DA9837D-0F1D-4619-A97A-B32AEF328810}"/>
              </a:ext>
            </a:extLst>
          </p:cNvPr>
          <p:cNvSpPr txBox="1"/>
          <p:nvPr/>
        </p:nvSpPr>
        <p:spPr>
          <a:xfrm>
            <a:off x="-16462" y="3224131"/>
            <a:ext cx="1750979" cy="307777"/>
          </a:xfrm>
          <a:prstGeom prst="rect">
            <a:avLst/>
          </a:prstGeom>
          <a:solidFill>
            <a:schemeClr val="accent2">
              <a:lumMod val="60000"/>
              <a:lumOff val="4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Agriculteur n°4</a:t>
            </a:r>
            <a:endParaRPr kumimoji="0" lang="fr-FR" sz="1100" b="0" i="0" u="none" strike="noStrike" kern="0" cap="none" spc="0" normalizeH="0" baseline="0" noProof="0" dirty="0">
              <a:ln>
                <a:noFill/>
              </a:ln>
              <a:solidFill>
                <a:srgbClr val="000000"/>
              </a:solidFill>
              <a:effectLst/>
              <a:uLnTx/>
              <a:uFillTx/>
              <a:latin typeface="Arial"/>
              <a:cs typeface="Arial"/>
              <a:sym typeface="Arial"/>
            </a:endParaRPr>
          </a:p>
        </p:txBody>
      </p:sp>
      <p:sp>
        <p:nvSpPr>
          <p:cNvPr id="25" name="ZoneTexte 24">
            <a:extLst>
              <a:ext uri="{FF2B5EF4-FFF2-40B4-BE49-F238E27FC236}">
                <a16:creationId xmlns:a16="http://schemas.microsoft.com/office/drawing/2014/main" id="{1DB4445D-4769-4A3C-AB5E-3F5528BDFBD9}"/>
              </a:ext>
            </a:extLst>
          </p:cNvPr>
          <p:cNvSpPr txBox="1"/>
          <p:nvPr/>
        </p:nvSpPr>
        <p:spPr>
          <a:xfrm>
            <a:off x="7255710" y="2020871"/>
            <a:ext cx="1750979" cy="307777"/>
          </a:xfrm>
          <a:prstGeom prst="rect">
            <a:avLst/>
          </a:prstGeom>
          <a:solidFill>
            <a:schemeClr val="accent5">
              <a:lumMod val="60000"/>
              <a:lumOff val="4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Pépiniéristes</a:t>
            </a:r>
            <a:endParaRPr kumimoji="0" lang="fr-FR" sz="1100" b="0" i="0" u="none" strike="noStrike" kern="0" cap="none" spc="0" normalizeH="0" baseline="0" noProof="0" dirty="0">
              <a:ln>
                <a:noFill/>
              </a:ln>
              <a:solidFill>
                <a:srgbClr val="000000"/>
              </a:solidFill>
              <a:effectLst/>
              <a:uLnTx/>
              <a:uFillTx/>
              <a:latin typeface="Arial"/>
              <a:cs typeface="Arial"/>
              <a:sym typeface="Arial"/>
            </a:endParaRPr>
          </a:p>
        </p:txBody>
      </p:sp>
      <p:sp>
        <p:nvSpPr>
          <p:cNvPr id="27" name="ZoneTexte 26">
            <a:extLst>
              <a:ext uri="{FF2B5EF4-FFF2-40B4-BE49-F238E27FC236}">
                <a16:creationId xmlns:a16="http://schemas.microsoft.com/office/drawing/2014/main" id="{9C3755D2-32F6-410C-B0A7-04066C0A0E0B}"/>
              </a:ext>
            </a:extLst>
          </p:cNvPr>
          <p:cNvSpPr txBox="1"/>
          <p:nvPr/>
        </p:nvSpPr>
        <p:spPr>
          <a:xfrm>
            <a:off x="7255709" y="3434213"/>
            <a:ext cx="1750979" cy="523220"/>
          </a:xfrm>
          <a:prstGeom prst="rect">
            <a:avLst/>
          </a:prstGeom>
          <a:solidFill>
            <a:srgbClr val="00B0F0"/>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Entrepreneurs de travaux</a:t>
            </a:r>
            <a:endParaRPr kumimoji="0" lang="fr-FR" sz="1100" b="0" i="0" u="none" strike="noStrike" kern="0" cap="none" spc="0" normalizeH="0" baseline="0" noProof="0" dirty="0">
              <a:ln>
                <a:noFill/>
              </a:ln>
              <a:solidFill>
                <a:srgbClr val="000000"/>
              </a:solidFill>
              <a:effectLst/>
              <a:uLnTx/>
              <a:uFillTx/>
              <a:latin typeface="Arial"/>
              <a:cs typeface="Arial"/>
              <a:sym typeface="Arial"/>
            </a:endParaRPr>
          </a:p>
        </p:txBody>
      </p:sp>
      <p:sp>
        <p:nvSpPr>
          <p:cNvPr id="2" name="Rectangle 1">
            <a:extLst>
              <a:ext uri="{FF2B5EF4-FFF2-40B4-BE49-F238E27FC236}">
                <a16:creationId xmlns:a16="http://schemas.microsoft.com/office/drawing/2014/main" id="{CB02468B-D385-4303-BC09-253A3F424118}"/>
              </a:ext>
            </a:extLst>
          </p:cNvPr>
          <p:cNvSpPr/>
          <p:nvPr/>
        </p:nvSpPr>
        <p:spPr>
          <a:xfrm>
            <a:off x="3783418" y="1747070"/>
            <a:ext cx="2247731" cy="261610"/>
          </a:xfrm>
          <a:prstGeom prst="rect">
            <a:avLst/>
          </a:prstGeom>
          <a:solidFill>
            <a:schemeClr val="bg1"/>
          </a:solidFill>
          <a:ln>
            <a:solidFill>
              <a:schemeClr val="tx1"/>
            </a:solidFill>
          </a:ln>
        </p:spPr>
        <p:txBody>
          <a:bodyPr wrap="none">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100" b="0" i="0" u="none" strike="noStrike" kern="0" cap="none" spc="0" normalizeH="0" baseline="0" noProof="0" dirty="0">
                <a:ln>
                  <a:noFill/>
                </a:ln>
                <a:solidFill>
                  <a:srgbClr val="000000"/>
                </a:solidFill>
                <a:effectLst/>
                <a:uLnTx/>
                <a:uFillTx/>
                <a:latin typeface="Arial"/>
                <a:cs typeface="Arial"/>
                <a:sym typeface="Arial"/>
              </a:rPr>
              <a:t>Transmission du dossier de bilan</a:t>
            </a:r>
          </a:p>
        </p:txBody>
      </p:sp>
      <p:cxnSp>
        <p:nvCxnSpPr>
          <p:cNvPr id="6" name="Connecteur droit avec flèche 5">
            <a:extLst>
              <a:ext uri="{FF2B5EF4-FFF2-40B4-BE49-F238E27FC236}">
                <a16:creationId xmlns:a16="http://schemas.microsoft.com/office/drawing/2014/main" id="{8865B776-58DC-4542-88C4-7AC4DB4F218C}"/>
              </a:ext>
            </a:extLst>
          </p:cNvPr>
          <p:cNvCxnSpPr>
            <a:cxnSpLocks/>
            <a:stCxn id="23" idx="1"/>
            <a:endCxn id="7" idx="3"/>
          </p:cNvCxnSpPr>
          <p:nvPr/>
        </p:nvCxnSpPr>
        <p:spPr>
          <a:xfrm flipH="1">
            <a:off x="1742748" y="1015718"/>
            <a:ext cx="1818352" cy="115590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4" name="Connecteur droit avec flèche 13">
            <a:extLst>
              <a:ext uri="{FF2B5EF4-FFF2-40B4-BE49-F238E27FC236}">
                <a16:creationId xmlns:a16="http://schemas.microsoft.com/office/drawing/2014/main" id="{18B8AC88-F619-495A-BE1D-75314EFEFDEC}"/>
              </a:ext>
            </a:extLst>
          </p:cNvPr>
          <p:cNvCxnSpPr>
            <a:cxnSpLocks/>
            <a:stCxn id="23" idx="1"/>
            <a:endCxn id="9" idx="3"/>
          </p:cNvCxnSpPr>
          <p:nvPr/>
        </p:nvCxnSpPr>
        <p:spPr>
          <a:xfrm flipH="1">
            <a:off x="1734517" y="1015718"/>
            <a:ext cx="1826583" cy="1558034"/>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6" name="Connecteur droit avec flèche 15">
            <a:extLst>
              <a:ext uri="{FF2B5EF4-FFF2-40B4-BE49-F238E27FC236}">
                <a16:creationId xmlns:a16="http://schemas.microsoft.com/office/drawing/2014/main" id="{FEE3E511-58B6-445F-899E-AD75C72D44D4}"/>
              </a:ext>
            </a:extLst>
          </p:cNvPr>
          <p:cNvCxnSpPr>
            <a:cxnSpLocks/>
            <a:stCxn id="23" idx="1"/>
            <a:endCxn id="10" idx="3"/>
          </p:cNvCxnSpPr>
          <p:nvPr/>
        </p:nvCxnSpPr>
        <p:spPr>
          <a:xfrm flipH="1">
            <a:off x="1750979" y="1015718"/>
            <a:ext cx="1810121" cy="1965838"/>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9" name="Connecteur droit avec flèche 18">
            <a:extLst>
              <a:ext uri="{FF2B5EF4-FFF2-40B4-BE49-F238E27FC236}">
                <a16:creationId xmlns:a16="http://schemas.microsoft.com/office/drawing/2014/main" id="{07FBD84D-FD54-44C3-8C94-A4C85874F9CC}"/>
              </a:ext>
            </a:extLst>
          </p:cNvPr>
          <p:cNvCxnSpPr>
            <a:cxnSpLocks/>
            <a:stCxn id="23" idx="1"/>
            <a:endCxn id="51" idx="3"/>
          </p:cNvCxnSpPr>
          <p:nvPr/>
        </p:nvCxnSpPr>
        <p:spPr>
          <a:xfrm flipH="1">
            <a:off x="1734517" y="1015718"/>
            <a:ext cx="1826583" cy="2362302"/>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21" name="Connecteur droit avec flèche 20">
            <a:extLst>
              <a:ext uri="{FF2B5EF4-FFF2-40B4-BE49-F238E27FC236}">
                <a16:creationId xmlns:a16="http://schemas.microsoft.com/office/drawing/2014/main" id="{B89C491D-31C0-474E-8A71-F89EB1F0F57B}"/>
              </a:ext>
            </a:extLst>
          </p:cNvPr>
          <p:cNvCxnSpPr>
            <a:cxnSpLocks/>
            <a:stCxn id="23" idx="1"/>
            <a:endCxn id="11" idx="3"/>
          </p:cNvCxnSpPr>
          <p:nvPr/>
        </p:nvCxnSpPr>
        <p:spPr>
          <a:xfrm flipH="1">
            <a:off x="1750979" y="1015718"/>
            <a:ext cx="1810121" cy="2787827"/>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33" name="Rectangle 32">
            <a:extLst>
              <a:ext uri="{FF2B5EF4-FFF2-40B4-BE49-F238E27FC236}">
                <a16:creationId xmlns:a16="http://schemas.microsoft.com/office/drawing/2014/main" id="{06A7A5F9-32E9-40BC-97AE-717E402F18D1}"/>
              </a:ext>
            </a:extLst>
          </p:cNvPr>
          <p:cNvSpPr/>
          <p:nvPr/>
        </p:nvSpPr>
        <p:spPr>
          <a:xfrm>
            <a:off x="2092382" y="1617823"/>
            <a:ext cx="1156656" cy="769441"/>
          </a:xfrm>
          <a:prstGeom prst="rect">
            <a:avLst/>
          </a:prstGeom>
          <a:solidFill>
            <a:schemeClr val="bg1"/>
          </a:solidFill>
          <a:ln>
            <a:solidFill>
              <a:schemeClr val="tx1"/>
            </a:solidFill>
          </a:ln>
        </p:spPr>
        <p:txBody>
          <a:bodyPr wrap="square">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100" b="0" i="0" u="none" strike="noStrike" kern="0" cap="none" spc="0" normalizeH="0" baseline="0" noProof="0" dirty="0">
                <a:ln>
                  <a:noFill/>
                </a:ln>
                <a:solidFill>
                  <a:srgbClr val="000000"/>
                </a:solidFill>
                <a:effectLst/>
                <a:uLnTx/>
                <a:uFillTx/>
                <a:latin typeface="Arial"/>
                <a:cs typeface="Arial"/>
                <a:sym typeface="Arial"/>
              </a:rPr>
              <a:t>Paiement des plantations aux agriculteurs</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100" b="1" i="0" u="none" strike="noStrike" kern="0" cap="none" spc="0" normalizeH="0" baseline="0" noProof="0" dirty="0">
                <a:ln>
                  <a:noFill/>
                </a:ln>
                <a:solidFill>
                  <a:srgbClr val="000000"/>
                </a:solidFill>
                <a:effectLst/>
                <a:uLnTx/>
                <a:uFillTx/>
                <a:latin typeface="Arial"/>
                <a:cs typeface="Arial"/>
                <a:sym typeface="Arial"/>
              </a:rPr>
              <a:t>sur barème</a:t>
            </a:r>
          </a:p>
        </p:txBody>
      </p:sp>
      <p:sp>
        <p:nvSpPr>
          <p:cNvPr id="23" name="ZoneTexte 22">
            <a:extLst>
              <a:ext uri="{FF2B5EF4-FFF2-40B4-BE49-F238E27FC236}">
                <a16:creationId xmlns:a16="http://schemas.microsoft.com/office/drawing/2014/main" id="{1C4A8E2D-FE3A-43B1-A5E8-2A0881DB55CF}"/>
              </a:ext>
            </a:extLst>
          </p:cNvPr>
          <p:cNvSpPr txBox="1"/>
          <p:nvPr/>
        </p:nvSpPr>
        <p:spPr>
          <a:xfrm>
            <a:off x="3561100" y="584831"/>
            <a:ext cx="2619891" cy="861774"/>
          </a:xfrm>
          <a:prstGeom prst="rect">
            <a:avLst/>
          </a:prstGeom>
          <a:solidFill>
            <a:srgbClr val="FFFF00"/>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DRAAF et DDT </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Service instructeur</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100" b="0" i="0" u="none" strike="noStrike" kern="0" cap="none" spc="0" normalizeH="0" baseline="0" noProof="0" dirty="0">
                <a:ln>
                  <a:noFill/>
                </a:ln>
                <a:solidFill>
                  <a:srgbClr val="000000"/>
                </a:solidFill>
                <a:effectLst/>
                <a:uLnTx/>
                <a:uFillTx/>
                <a:latin typeface="Arial"/>
                <a:cs typeface="Arial"/>
                <a:sym typeface="Arial"/>
              </a:rPr>
              <a:t>Instruction du dossier et contrôle de la réalisation (sur un % des projets)</a:t>
            </a:r>
          </a:p>
        </p:txBody>
      </p:sp>
      <p:cxnSp>
        <p:nvCxnSpPr>
          <p:cNvPr id="5" name="Connecteur : en arc 4">
            <a:extLst>
              <a:ext uri="{FF2B5EF4-FFF2-40B4-BE49-F238E27FC236}">
                <a16:creationId xmlns:a16="http://schemas.microsoft.com/office/drawing/2014/main" id="{7FA5B7BF-9E2C-4BDF-A459-E6A48910936F}"/>
              </a:ext>
            </a:extLst>
          </p:cNvPr>
          <p:cNvCxnSpPr>
            <a:cxnSpLocks/>
            <a:stCxn id="23" idx="3"/>
            <a:endCxn id="8" idx="3"/>
          </p:cNvCxnSpPr>
          <p:nvPr/>
        </p:nvCxnSpPr>
        <p:spPr>
          <a:xfrm flipH="1">
            <a:off x="5958674" y="1015718"/>
            <a:ext cx="222317" cy="2179284"/>
          </a:xfrm>
          <a:prstGeom prst="curvedConnector3">
            <a:avLst>
              <a:gd name="adj1" fmla="val -308478"/>
            </a:avLst>
          </a:prstGeom>
          <a:ln>
            <a:tailEnd type="triangle"/>
          </a:ln>
        </p:spPr>
        <p:style>
          <a:lnRef idx="3">
            <a:schemeClr val="accent2"/>
          </a:lnRef>
          <a:fillRef idx="0">
            <a:schemeClr val="accent2"/>
          </a:fillRef>
          <a:effectRef idx="2">
            <a:schemeClr val="accent2"/>
          </a:effectRef>
          <a:fontRef idx="minor">
            <a:schemeClr val="tx1"/>
          </a:fontRef>
        </p:style>
      </p:cxnSp>
      <p:sp>
        <p:nvSpPr>
          <p:cNvPr id="44" name="Rectangle 43">
            <a:extLst>
              <a:ext uri="{FF2B5EF4-FFF2-40B4-BE49-F238E27FC236}">
                <a16:creationId xmlns:a16="http://schemas.microsoft.com/office/drawing/2014/main" id="{C0AF4576-C853-404E-A884-1F9AA7C49188}"/>
              </a:ext>
            </a:extLst>
          </p:cNvPr>
          <p:cNvSpPr/>
          <p:nvPr/>
        </p:nvSpPr>
        <p:spPr>
          <a:xfrm>
            <a:off x="6450373" y="1006518"/>
            <a:ext cx="974659" cy="938719"/>
          </a:xfrm>
          <a:prstGeom prst="rect">
            <a:avLst/>
          </a:prstGeom>
          <a:solidFill>
            <a:schemeClr val="bg1"/>
          </a:solidFill>
          <a:ln>
            <a:solidFill>
              <a:schemeClr val="tx1"/>
            </a:solidFill>
          </a:ln>
        </p:spPr>
        <p:txBody>
          <a:bodyPr wrap="square">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100" b="0" i="0" u="none" strike="noStrike" kern="0" cap="none" spc="0" normalizeH="0" baseline="0" noProof="0" dirty="0">
                <a:ln>
                  <a:noFill/>
                </a:ln>
                <a:solidFill>
                  <a:srgbClr val="000000"/>
                </a:solidFill>
                <a:effectLst/>
                <a:uLnTx/>
                <a:uFillTx/>
                <a:latin typeface="Arial"/>
                <a:cs typeface="Arial"/>
                <a:sym typeface="Arial"/>
              </a:rPr>
              <a:t>Paiement de l’animation Aval à l’opérateur,</a:t>
            </a:r>
            <a:r>
              <a:rPr kumimoji="0" lang="fr-FR" sz="1100" b="0" i="0" u="none" strike="noStrike" kern="0" cap="none" spc="0" normalizeH="0" noProof="0" dirty="0">
                <a:ln>
                  <a:noFill/>
                </a:ln>
                <a:solidFill>
                  <a:srgbClr val="000000"/>
                </a:solidFill>
                <a:effectLst/>
                <a:uLnTx/>
                <a:uFillTx/>
                <a:latin typeface="Arial"/>
                <a:cs typeface="Arial"/>
                <a:sym typeface="Arial"/>
              </a:rPr>
              <a:t> </a:t>
            </a:r>
            <a:r>
              <a:rPr kumimoji="0" lang="fr-FR" sz="1100" b="1" i="0" u="none" strike="noStrike" kern="0" cap="none" spc="0" normalizeH="0" noProof="0" dirty="0">
                <a:ln>
                  <a:noFill/>
                </a:ln>
                <a:solidFill>
                  <a:srgbClr val="000000"/>
                </a:solidFill>
                <a:effectLst/>
                <a:uLnTx/>
                <a:uFillTx/>
                <a:latin typeface="Arial"/>
                <a:cs typeface="Arial"/>
                <a:sym typeface="Arial"/>
              </a:rPr>
              <a:t>sur barème </a:t>
            </a:r>
            <a:endParaRPr kumimoji="0" lang="fr-FR" sz="1100" b="1" i="0" u="none" strike="noStrike" kern="0" cap="none" spc="0" normalizeH="0" baseline="0" noProof="0" dirty="0">
              <a:ln>
                <a:noFill/>
              </a:ln>
              <a:solidFill>
                <a:srgbClr val="000000"/>
              </a:solidFill>
              <a:effectLst/>
              <a:uLnTx/>
              <a:uFillTx/>
              <a:latin typeface="Arial"/>
              <a:cs typeface="Arial"/>
              <a:sym typeface="Arial"/>
            </a:endParaRPr>
          </a:p>
        </p:txBody>
      </p:sp>
      <p:sp>
        <p:nvSpPr>
          <p:cNvPr id="46" name="ZoneTexte 45">
            <a:extLst>
              <a:ext uri="{FF2B5EF4-FFF2-40B4-BE49-F238E27FC236}">
                <a16:creationId xmlns:a16="http://schemas.microsoft.com/office/drawing/2014/main" id="{96048A7C-EDF4-4BCF-ACF4-B84E658E5E20}"/>
              </a:ext>
            </a:extLst>
          </p:cNvPr>
          <p:cNvSpPr txBox="1"/>
          <p:nvPr/>
        </p:nvSpPr>
        <p:spPr>
          <a:xfrm>
            <a:off x="155643" y="4615691"/>
            <a:ext cx="8355311" cy="430887"/>
          </a:xfrm>
          <a:prstGeom prst="rect">
            <a:avLst/>
          </a:prstGeom>
          <a:solidFill>
            <a:schemeClr val="accent6">
              <a:lumMod val="60000"/>
              <a:lumOff val="4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100" b="1" i="0" u="none" strike="noStrike" kern="0" cap="none" spc="0" normalizeH="0" baseline="0" noProof="0" dirty="0">
                <a:ln>
                  <a:noFill/>
                </a:ln>
                <a:solidFill>
                  <a:srgbClr val="000000"/>
                </a:solidFill>
                <a:effectLst/>
                <a:uLnTx/>
                <a:uFillTx/>
                <a:latin typeface="Arial"/>
                <a:cs typeface="Arial"/>
                <a:sym typeface="Arial"/>
              </a:rPr>
              <a:t>NB :</a:t>
            </a:r>
            <a:r>
              <a:rPr kumimoji="0" lang="fr-FR" sz="1100" i="0" u="none" strike="noStrike" kern="0" cap="none" spc="0" normalizeH="0" baseline="0" noProof="0" dirty="0">
                <a:ln>
                  <a:noFill/>
                </a:ln>
                <a:solidFill>
                  <a:srgbClr val="000000"/>
                </a:solidFill>
                <a:effectLst/>
                <a:uLnTx/>
                <a:uFillTx/>
                <a:latin typeface="Arial"/>
                <a:cs typeface="Arial"/>
                <a:sym typeface="Arial"/>
              </a:rPr>
              <a:t> pour le paiement</a:t>
            </a:r>
            <a:r>
              <a:rPr lang="fr-FR" sz="1100" dirty="0"/>
              <a:t>t de </a:t>
            </a:r>
            <a:r>
              <a:rPr kumimoji="0" lang="fr-FR" sz="1100" i="0" u="none" strike="noStrike" kern="0" cap="none" spc="0" normalizeH="0" baseline="0" noProof="0" dirty="0">
                <a:ln>
                  <a:noFill/>
                </a:ln>
                <a:solidFill>
                  <a:srgbClr val="000000"/>
                </a:solidFill>
                <a:effectLst/>
                <a:uLnTx/>
                <a:uFillTx/>
                <a:latin typeface="Arial"/>
                <a:cs typeface="Arial"/>
                <a:sym typeface="Arial"/>
              </a:rPr>
              <a:t>l’opérateur et des agriculteurs, la possibilité d’un acompte est à étudier lors du cadrage régional</a:t>
            </a:r>
            <a:r>
              <a:rPr kumimoji="0" lang="fr-FR" sz="1100" i="0" u="none" strike="noStrike" kern="0" cap="none" spc="0" normalizeH="0" noProof="0" dirty="0">
                <a:ln>
                  <a:noFill/>
                </a:ln>
                <a:solidFill>
                  <a:srgbClr val="000000"/>
                </a:solidFill>
                <a:effectLst/>
                <a:uLnTx/>
                <a:uFillTx/>
                <a:latin typeface="Arial"/>
                <a:cs typeface="Arial"/>
                <a:sym typeface="Arial"/>
              </a:rPr>
              <a:t> du dispositif (cf. calendrier)</a:t>
            </a:r>
            <a:endParaRPr kumimoji="0" lang="fr-FR" sz="1100" i="0" u="none" strike="noStrike" kern="0" cap="none" spc="0"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3502587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46"/>
                                        </p:tgtEl>
                                        <p:attrNameLst>
                                          <p:attrName>style.visibility</p:attrName>
                                        </p:attrNameLst>
                                      </p:cBhvr>
                                      <p:to>
                                        <p:strVal val="visible"/>
                                      </p:to>
                                    </p:set>
                                    <p:animEffect transition="in" filter="fade">
                                      <p:cBhvr>
                                        <p:cTn id="49"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3" grpId="0" animBg="1"/>
      <p:bldP spid="44" grpId="0" animBg="1"/>
      <p:bldP spid="46" grpId="0" animBg="1"/>
    </p:bldLst>
  </p:timing>
</p:sld>
</file>

<file path=ppt/theme/theme1.xml><?xml version="1.0" encoding="utf-8"?>
<a:theme xmlns:a="http://schemas.openxmlformats.org/drawingml/2006/main" name="Fidele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INISTÈRIEL">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ésentation1" id="{E67D1798-833D-7B41-B4CB-56CFC345FF87}" vid="{F2B9C07E-6062-9747-AE09-1B5BD4FF4FE8}"/>
    </a:ext>
  </a:ext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791</TotalTime>
  <Words>862</Words>
  <Application>Microsoft Office PowerPoint</Application>
  <PresentationFormat>Affichage à l'écran (16:9)</PresentationFormat>
  <Paragraphs>103</Paragraphs>
  <Slides>6</Slides>
  <Notes>3</Notes>
  <HiddenSlides>0</HiddenSlides>
  <MMClips>0</MMClips>
  <ScaleCrop>false</ScaleCrop>
  <HeadingPairs>
    <vt:vector size="6" baseType="variant">
      <vt:variant>
        <vt:lpstr>Polices utilisées</vt:lpstr>
      </vt:variant>
      <vt:variant>
        <vt:i4>3</vt:i4>
      </vt:variant>
      <vt:variant>
        <vt:lpstr>Thème</vt:lpstr>
      </vt:variant>
      <vt:variant>
        <vt:i4>2</vt:i4>
      </vt:variant>
      <vt:variant>
        <vt:lpstr>Titres des diapositives</vt:lpstr>
      </vt:variant>
      <vt:variant>
        <vt:i4>6</vt:i4>
      </vt:variant>
    </vt:vector>
  </HeadingPairs>
  <TitlesOfParts>
    <vt:vector size="11" baseType="lpstr">
      <vt:lpstr>Source Sans Pro</vt:lpstr>
      <vt:lpstr>Titillium Web</vt:lpstr>
      <vt:lpstr>Arial</vt:lpstr>
      <vt:lpstr>Fidele template</vt:lpstr>
      <vt:lpstr>MINISTÈRIEL</vt:lpstr>
      <vt:lpstr>Présentation PowerPoint</vt:lpstr>
      <vt:lpstr>Les diaporamas qui suivent sont faits pour être visionnées en mode Diaporama  </vt:lpstr>
      <vt:lpstr>Animation AVAL : Montage d’un dossier collectif de projets individuels de plantation Etape 1 : Demande de subvention initiale  </vt:lpstr>
      <vt:lpstr>Animation AVAL : Montage d’un dossier collectif de projets individuels de plantation Etape 2 : Préparation des travaux et commande   </vt:lpstr>
      <vt:lpstr>Animation AVAL : Montage d’un dossier collectif de projets individuels de plantation Etape 3 : Mise en œuvre</vt:lpstr>
      <vt:lpstr>Animation AVAL : Montage d’un dossier collectif de projets individuels de plantation Etape 4 : Mise en paiement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Lucas LE PROVOST</dc:creator>
  <cp:lastModifiedBy>Bapptiste Sanson</cp:lastModifiedBy>
  <cp:revision>329</cp:revision>
  <dcterms:modified xsi:type="dcterms:W3CDTF">2021-02-02T17:15:05Z</dcterms:modified>
</cp:coreProperties>
</file>