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305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>
      <p:cViewPr varScale="1">
        <p:scale>
          <a:sx n="134" d="100"/>
          <a:sy n="134" d="100"/>
        </p:scale>
        <p:origin x="120" y="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B5D20-7FCE-44B0-A1FC-5629857A48BA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7BD94-F4FE-4182-B2BA-AA9CB89DB40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165F-F307-4E4B-9C1E-53673853105C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ED4B-97E8-4556-9E76-5784C33D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asper-afac.2le.net/jasperserv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31590"/>
            <a:ext cx="8229600" cy="164933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Tutoriel d’utilisation 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du volet </a:t>
            </a:r>
            <a:r>
              <a:rPr lang="fr-FR" b="1" dirty="0" err="1"/>
              <a:t>reporting</a:t>
            </a:r>
            <a:r>
              <a:rPr lang="fr-FR" b="1" dirty="0"/>
              <a:t> du PGDH</a:t>
            </a:r>
            <a:br>
              <a:rPr lang="fr-FR" b="1" dirty="0"/>
            </a:br>
            <a:endParaRPr lang="fr-FR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06770"/>
            <a:ext cx="1796222" cy="54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5508"/>
            <a:ext cx="7285310" cy="9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9502"/>
            <a:ext cx="825232" cy="37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728262" y="3700527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u="sng" dirty="0"/>
              <a:t>Octobre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2D6C9D-F7EB-48AA-B47B-FF29132EF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09" y="915566"/>
            <a:ext cx="8926837" cy="37444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0D4CE3-4910-4949-BF87-0ED6B204D26C}"/>
              </a:ext>
            </a:extLst>
          </p:cNvPr>
          <p:cNvSpPr txBox="1"/>
          <p:nvPr/>
        </p:nvSpPr>
        <p:spPr>
          <a:xfrm>
            <a:off x="1043608" y="339502"/>
            <a:ext cx="2952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Editer le tableau de synthèse des haies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62E087-5C8D-417C-B02F-E759FFB94746}"/>
              </a:ext>
            </a:extLst>
          </p:cNvPr>
          <p:cNvSpPr txBox="1"/>
          <p:nvPr/>
        </p:nvSpPr>
        <p:spPr>
          <a:xfrm>
            <a:off x="5292080" y="201002"/>
            <a:ext cx="35283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Reproduire la procédure en cliquant sur rapport PGDH-partie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62B77E-8078-4B6A-BA98-A05106FEBDC8}"/>
              </a:ext>
            </a:extLst>
          </p:cNvPr>
          <p:cNvSpPr/>
          <p:nvPr/>
        </p:nvSpPr>
        <p:spPr>
          <a:xfrm>
            <a:off x="971600" y="1347614"/>
            <a:ext cx="1746448" cy="2880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C7829B-75B8-4434-A290-B553CAA93499}"/>
              </a:ext>
            </a:extLst>
          </p:cNvPr>
          <p:cNvSpPr txBox="1"/>
          <p:nvPr/>
        </p:nvSpPr>
        <p:spPr>
          <a:xfrm>
            <a:off x="5436096" y="1995686"/>
            <a:ext cx="24482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/>
              <a:t>Extraire le document en format Excel paginé</a:t>
            </a:r>
          </a:p>
        </p:txBody>
      </p:sp>
    </p:spTree>
    <p:extLst>
      <p:ext uri="{BB962C8B-B14F-4D97-AF65-F5344CB8AC3E}">
        <p14:creationId xmlns:p14="http://schemas.microsoft.com/office/powerpoint/2010/main" val="41278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465FB3-0BC7-4F0F-9B43-E438721C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" y="699542"/>
            <a:ext cx="9144000" cy="42401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59711C-786F-476C-BE61-7E2CB49D454B}"/>
              </a:ext>
            </a:extLst>
          </p:cNvPr>
          <p:cNvSpPr txBox="1"/>
          <p:nvPr/>
        </p:nvSpPr>
        <p:spPr>
          <a:xfrm>
            <a:off x="467544" y="10889"/>
            <a:ext cx="2952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Editer le tableau de synthèse des haies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4B77D3-0602-4C33-9822-32BDFFC907AA}"/>
              </a:ext>
            </a:extLst>
          </p:cNvPr>
          <p:cNvSpPr txBox="1"/>
          <p:nvPr/>
        </p:nvSpPr>
        <p:spPr>
          <a:xfrm>
            <a:off x="14908" y="2643758"/>
            <a:ext cx="24482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/>
              <a:t>Extraire le document en format Excel paginé</a:t>
            </a:r>
          </a:p>
        </p:txBody>
      </p:sp>
    </p:spTree>
    <p:extLst>
      <p:ext uri="{BB962C8B-B14F-4D97-AF65-F5344CB8AC3E}">
        <p14:creationId xmlns:p14="http://schemas.microsoft.com/office/powerpoint/2010/main" val="97541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339502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données pour l’exploitant ont été saisies sur le terrain et synchronisées.</a:t>
            </a:r>
          </a:p>
          <a:p>
            <a:endParaRPr lang="fr-FR" sz="2400" b="1" dirty="0"/>
          </a:p>
          <a:p>
            <a:r>
              <a:rPr lang="fr-FR" sz="2400" b="1" dirty="0"/>
              <a:t>Vous souhaitez éditer le rapport de présentation (partie synthèse et tableau par haie)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Lien pour accéder au </a:t>
            </a:r>
            <a:r>
              <a:rPr lang="fr-FR" sz="2400" b="1" dirty="0" err="1">
                <a:solidFill>
                  <a:srgbClr val="FF0000"/>
                </a:solidFill>
              </a:rPr>
              <a:t>reporting</a:t>
            </a:r>
            <a:r>
              <a:rPr lang="fr-FR" sz="2400" b="1" dirty="0">
                <a:solidFill>
                  <a:srgbClr val="FF0000"/>
                </a:solidFill>
              </a:rPr>
              <a:t> : </a:t>
            </a:r>
            <a:r>
              <a:rPr lang="fr-FR" sz="2400" dirty="0"/>
              <a:t> </a:t>
            </a:r>
          </a:p>
          <a:p>
            <a:r>
              <a:rPr lang="fr-FR" sz="2400" dirty="0">
                <a:hlinkClick r:id="rId2"/>
              </a:rPr>
              <a:t>https://jasper-afac.2le.net/jasperserver</a:t>
            </a:r>
            <a:r>
              <a:rPr lang="fr-FR" sz="2400" dirty="0"/>
              <a:t>.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3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BAD3AD-9312-4CE4-8C3C-43512D6E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03598"/>
            <a:ext cx="7164288" cy="35613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DD996E9-13D9-4D7B-B380-3825B34F3DFE}"/>
              </a:ext>
            </a:extLst>
          </p:cNvPr>
          <p:cNvSpPr txBox="1"/>
          <p:nvPr/>
        </p:nvSpPr>
        <p:spPr>
          <a:xfrm>
            <a:off x="1043608" y="339502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Interface WEB du </a:t>
            </a:r>
            <a:r>
              <a:rPr lang="fr-FR" dirty="0" err="1"/>
              <a:t>reporting</a:t>
            </a:r>
            <a:r>
              <a:rPr lang="fr-FR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3E0438-9EEC-402D-ADD3-6067E48FB50D}"/>
              </a:ext>
            </a:extLst>
          </p:cNvPr>
          <p:cNvSpPr txBox="1"/>
          <p:nvPr/>
        </p:nvSpPr>
        <p:spPr>
          <a:xfrm>
            <a:off x="5796136" y="201002"/>
            <a:ext cx="24482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Renseigner ID et mot de passe transmis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FD5FD-3758-40A8-B9F7-1C1AF210AF2D}"/>
              </a:ext>
            </a:extLst>
          </p:cNvPr>
          <p:cNvSpPr/>
          <p:nvPr/>
        </p:nvSpPr>
        <p:spPr>
          <a:xfrm>
            <a:off x="4337720" y="1275606"/>
            <a:ext cx="1746448" cy="172819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9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2D6C9D-F7EB-48AA-B47B-FF29132EF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09" y="915566"/>
            <a:ext cx="8926837" cy="37444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0D4CE3-4910-4949-BF87-0ED6B204D26C}"/>
              </a:ext>
            </a:extLst>
          </p:cNvPr>
          <p:cNvSpPr txBox="1"/>
          <p:nvPr/>
        </p:nvSpPr>
        <p:spPr>
          <a:xfrm>
            <a:off x="1043608" y="339502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Editer le Rapport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62E087-5C8D-417C-B02F-E759FFB94746}"/>
              </a:ext>
            </a:extLst>
          </p:cNvPr>
          <p:cNvSpPr txBox="1"/>
          <p:nvPr/>
        </p:nvSpPr>
        <p:spPr>
          <a:xfrm>
            <a:off x="5796136" y="201002"/>
            <a:ext cx="24482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Cliquer sur rapport PGDH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62B77E-8078-4B6A-BA98-A05106FEBDC8}"/>
              </a:ext>
            </a:extLst>
          </p:cNvPr>
          <p:cNvSpPr/>
          <p:nvPr/>
        </p:nvSpPr>
        <p:spPr>
          <a:xfrm>
            <a:off x="971600" y="1635646"/>
            <a:ext cx="1746448" cy="2880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92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C8145E-9D0C-4E7C-9B9F-93FE04E9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787"/>
            <a:ext cx="9144000" cy="3071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76DE811-820C-4316-B2E2-B2DB5E5D4F06}"/>
              </a:ext>
            </a:extLst>
          </p:cNvPr>
          <p:cNvSpPr txBox="1"/>
          <p:nvPr/>
        </p:nvSpPr>
        <p:spPr>
          <a:xfrm>
            <a:off x="1043608" y="339502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Editer le Rapport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9A525B-9CF1-44AF-AA75-C51A0352064E}"/>
              </a:ext>
            </a:extLst>
          </p:cNvPr>
          <p:cNvSpPr txBox="1"/>
          <p:nvPr/>
        </p:nvSpPr>
        <p:spPr>
          <a:xfrm>
            <a:off x="467544" y="2643758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Choisir un nom de PGDH en faisant défiler la liste des PGDH enregistrés (petit flèche à droite)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6F595-E94D-414C-BEB6-3B28DE50C2E5}"/>
              </a:ext>
            </a:extLst>
          </p:cNvPr>
          <p:cNvSpPr/>
          <p:nvPr/>
        </p:nvSpPr>
        <p:spPr>
          <a:xfrm>
            <a:off x="-31873" y="1682119"/>
            <a:ext cx="1746448" cy="2880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25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76DE811-820C-4316-B2E2-B2DB5E5D4F06}"/>
              </a:ext>
            </a:extLst>
          </p:cNvPr>
          <p:cNvSpPr txBox="1"/>
          <p:nvPr/>
        </p:nvSpPr>
        <p:spPr>
          <a:xfrm>
            <a:off x="1043608" y="339502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Editer le Rapport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9A525B-9CF1-44AF-AA75-C51A0352064E}"/>
              </a:ext>
            </a:extLst>
          </p:cNvPr>
          <p:cNvSpPr txBox="1"/>
          <p:nvPr/>
        </p:nvSpPr>
        <p:spPr>
          <a:xfrm>
            <a:off x="899592" y="4083918"/>
            <a:ext cx="24482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Cliquer celui de votre choix (le nom s’entoure de rouge) et appliquer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FFD77E-76F8-4D65-A668-416067F5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0"/>
            <a:ext cx="407598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16F595-E94D-414C-BEB6-3B28DE50C2E5}"/>
              </a:ext>
            </a:extLst>
          </p:cNvPr>
          <p:cNvSpPr/>
          <p:nvPr/>
        </p:nvSpPr>
        <p:spPr>
          <a:xfrm>
            <a:off x="3851920" y="4855468"/>
            <a:ext cx="1017240" cy="2880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10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EA65A2-4942-4E82-83E6-A4203B20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" y="592106"/>
            <a:ext cx="9144000" cy="45839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BFDC3F-200E-4D4F-9CCD-39B47AD44A79}"/>
              </a:ext>
            </a:extLst>
          </p:cNvPr>
          <p:cNvSpPr txBox="1"/>
          <p:nvPr/>
        </p:nvSpPr>
        <p:spPr>
          <a:xfrm>
            <a:off x="611560" y="51470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Editer le Rapport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0B8177-140C-4FAE-8C39-00709F7A370C}"/>
              </a:ext>
            </a:extLst>
          </p:cNvPr>
          <p:cNvSpPr txBox="1"/>
          <p:nvPr/>
        </p:nvSpPr>
        <p:spPr>
          <a:xfrm>
            <a:off x="6372200" y="1275606"/>
            <a:ext cx="24482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Le rapport s’affiche. Mais il n’est </a:t>
            </a:r>
            <a:r>
              <a:rPr lang="fr-FR" u="sng" dirty="0"/>
              <a:t>pas sauvegardé</a:t>
            </a:r>
          </a:p>
        </p:txBody>
      </p:sp>
    </p:spTree>
    <p:extLst>
      <p:ext uri="{BB962C8B-B14F-4D97-AF65-F5344CB8AC3E}">
        <p14:creationId xmlns:p14="http://schemas.microsoft.com/office/powerpoint/2010/main" val="48644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B5814C-D96A-4336-BEBE-62EFF723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127"/>
            <a:ext cx="9144000" cy="45098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B7ADC2-AB36-4C3E-8942-0ECA0FD58015}"/>
              </a:ext>
            </a:extLst>
          </p:cNvPr>
          <p:cNvSpPr txBox="1"/>
          <p:nvPr/>
        </p:nvSpPr>
        <p:spPr>
          <a:xfrm>
            <a:off x="611560" y="51470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Editer le Rapport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83F113-07B4-46E2-9337-B6C0F7FB0419}"/>
              </a:ext>
            </a:extLst>
          </p:cNvPr>
          <p:cNvSpPr txBox="1"/>
          <p:nvPr/>
        </p:nvSpPr>
        <p:spPr>
          <a:xfrm>
            <a:off x="971600" y="2110085"/>
            <a:ext cx="244827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Cliquer sur ce bouton et choisir le format d’extraction. </a:t>
            </a:r>
          </a:p>
          <a:p>
            <a:endParaRPr lang="fr-FR" u="sng" dirty="0"/>
          </a:p>
          <a:p>
            <a:r>
              <a:rPr lang="fr-FR" u="sng" dirty="0"/>
              <a:t>Pour compléter le rapport extraire en format DOCX</a:t>
            </a:r>
          </a:p>
        </p:txBody>
      </p:sp>
    </p:spTree>
    <p:extLst>
      <p:ext uri="{BB962C8B-B14F-4D97-AF65-F5344CB8AC3E}">
        <p14:creationId xmlns:p14="http://schemas.microsoft.com/office/powerpoint/2010/main" val="263474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6670D8-F8D6-423D-AE9F-7300B506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98166"/>
            <a:ext cx="7740352" cy="40886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AD01B9-6037-4750-9F9C-A8D3314CBC07}"/>
              </a:ext>
            </a:extLst>
          </p:cNvPr>
          <p:cNvSpPr txBox="1"/>
          <p:nvPr/>
        </p:nvSpPr>
        <p:spPr>
          <a:xfrm>
            <a:off x="611560" y="51470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Editer le Rapport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DE2926-BE18-455F-948A-29F9A49B6B8B}"/>
              </a:ext>
            </a:extLst>
          </p:cNvPr>
          <p:cNvSpPr txBox="1"/>
          <p:nvPr/>
        </p:nvSpPr>
        <p:spPr>
          <a:xfrm>
            <a:off x="4211960" y="51470"/>
            <a:ext cx="4896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rapport est extrait. Vous pouvez travailler dessus en format Word. </a:t>
            </a:r>
          </a:p>
          <a:p>
            <a:r>
              <a:rPr lang="fr-FR" sz="1000" dirty="0"/>
              <a:t>NB: Tous les textes sont inclus dans des lignes de tableau. En tenir compte pour vos ajouts</a:t>
            </a:r>
          </a:p>
        </p:txBody>
      </p:sp>
    </p:spTree>
    <p:extLst>
      <p:ext uri="{BB962C8B-B14F-4D97-AF65-F5344CB8AC3E}">
        <p14:creationId xmlns:p14="http://schemas.microsoft.com/office/powerpoint/2010/main" val="34833296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Affichage à l'écran (16:9)</PresentationFormat>
  <Paragraphs>30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Tutoriel d’utilisation   du volet reporting du PGDH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ROLLAND</dc:creator>
  <cp:lastModifiedBy>catherine MORET</cp:lastModifiedBy>
  <cp:revision>125</cp:revision>
  <dcterms:created xsi:type="dcterms:W3CDTF">2020-06-18T13:13:09Z</dcterms:created>
  <dcterms:modified xsi:type="dcterms:W3CDTF">2020-10-19T17:54:11Z</dcterms:modified>
</cp:coreProperties>
</file>